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8" r:id="rId4"/>
    <p:sldId id="257" r:id="rId5"/>
    <p:sldId id="259" r:id="rId6"/>
    <p:sldId id="260" r:id="rId7"/>
    <p:sldId id="262" r:id="rId8"/>
    <p:sldId id="261" r:id="rId9"/>
    <p:sldId id="263" r:id="rId10"/>
    <p:sldId id="264" r:id="rId11"/>
    <p:sldId id="265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microsoft.com/office/2016/11/relationships/changesInfo" Target="changesInfos/changesInfo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. D Murphy" userId="33ae9538-17ba-427f-baf0-c47f14cae5d3" providerId="ADAL" clId="{9BCC902A-5939-4CDE-89AD-C8023A9C893E}"/>
    <pc:docChg chg="custSel addSld delSld modSld sldOrd">
      <pc:chgData name="Ms. D Murphy" userId="33ae9538-17ba-427f-baf0-c47f14cae5d3" providerId="ADAL" clId="{9BCC902A-5939-4CDE-89AD-C8023A9C893E}" dt="2024-07-17T15:45:57.881" v="22" actId="2696"/>
      <pc:docMkLst>
        <pc:docMk/>
      </pc:docMkLst>
      <pc:sldChg chg="addSp delSp modSp del">
        <pc:chgData name="Ms. D Murphy" userId="33ae9538-17ba-427f-baf0-c47f14cae5d3" providerId="ADAL" clId="{9BCC902A-5939-4CDE-89AD-C8023A9C893E}" dt="2024-07-17T15:45:38.274" v="18" actId="2696"/>
        <pc:sldMkLst>
          <pc:docMk/>
          <pc:sldMk cId="733823649" sldId="256"/>
        </pc:sldMkLst>
        <pc:spChg chg="del mod">
          <ac:chgData name="Ms. D Murphy" userId="33ae9538-17ba-427f-baf0-c47f14cae5d3" providerId="ADAL" clId="{9BCC902A-5939-4CDE-89AD-C8023A9C893E}" dt="2024-07-17T15:44:34.415" v="1" actId="478"/>
          <ac:spMkLst>
            <pc:docMk/>
            <pc:sldMk cId="733823649" sldId="256"/>
            <ac:spMk id="5" creationId="{00000000-0000-0000-0000-000000000000}"/>
          </ac:spMkLst>
        </pc:spChg>
        <pc:spChg chg="add del mod">
          <ac:chgData name="Ms. D Murphy" userId="33ae9538-17ba-427f-baf0-c47f14cae5d3" providerId="ADAL" clId="{9BCC902A-5939-4CDE-89AD-C8023A9C893E}" dt="2024-07-17T15:45:19.071" v="15"/>
          <ac:spMkLst>
            <pc:docMk/>
            <pc:sldMk cId="733823649" sldId="256"/>
            <ac:spMk id="6" creationId="{0AF4A307-1794-4798-BC89-91EC78B64CAC}"/>
          </ac:spMkLst>
        </pc:spChg>
        <pc:picChg chg="mod">
          <ac:chgData name="Ms. D Murphy" userId="33ae9538-17ba-427f-baf0-c47f14cae5d3" providerId="ADAL" clId="{9BCC902A-5939-4CDE-89AD-C8023A9C893E}" dt="2024-07-17T15:44:41.508" v="2" actId="1076"/>
          <ac:picMkLst>
            <pc:docMk/>
            <pc:sldMk cId="733823649" sldId="256"/>
            <ac:picMk id="4" creationId="{00000000-0000-0000-0000-000000000000}"/>
          </ac:picMkLst>
        </pc:picChg>
      </pc:sldChg>
      <pc:sldChg chg="addSp modSp ord">
        <pc:chgData name="Ms. D Murphy" userId="33ae9538-17ba-427f-baf0-c47f14cae5d3" providerId="ADAL" clId="{9BCC902A-5939-4CDE-89AD-C8023A9C893E}" dt="2024-07-17T15:45:49.249" v="21" actId="1076"/>
        <pc:sldMkLst>
          <pc:docMk/>
          <pc:sldMk cId="3327884080" sldId="258"/>
        </pc:sldMkLst>
        <pc:picChg chg="add mod">
          <ac:chgData name="Ms. D Murphy" userId="33ae9538-17ba-427f-baf0-c47f14cae5d3" providerId="ADAL" clId="{9BCC902A-5939-4CDE-89AD-C8023A9C893E}" dt="2024-07-17T15:45:49.249" v="21" actId="1076"/>
          <ac:picMkLst>
            <pc:docMk/>
            <pc:sldMk cId="3327884080" sldId="258"/>
            <ac:picMk id="3" creationId="{D96FA61E-D0A3-4260-BDEB-CD1CA554347E}"/>
          </ac:picMkLst>
        </pc:picChg>
      </pc:sldChg>
      <pc:sldChg chg="add del">
        <pc:chgData name="Ms. D Murphy" userId="33ae9538-17ba-427f-baf0-c47f14cae5d3" providerId="ADAL" clId="{9BCC902A-5939-4CDE-89AD-C8023A9C893E}" dt="2024-07-17T15:45:57.881" v="22" actId="2696"/>
        <pc:sldMkLst>
          <pc:docMk/>
          <pc:sldMk cId="765726952" sldId="26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CCB19-78EB-4ED1-90C2-DD289CB0DD4D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F18BF-D538-4918-9942-99C267016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893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CCB19-78EB-4ED1-90C2-DD289CB0DD4D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F18BF-D538-4918-9942-99C267016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507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CCB19-78EB-4ED1-90C2-DD289CB0DD4D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F18BF-D538-4918-9942-99C267016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421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CCB19-78EB-4ED1-90C2-DD289CB0DD4D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F18BF-D538-4918-9942-99C267016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619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CCB19-78EB-4ED1-90C2-DD289CB0DD4D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F18BF-D538-4918-9942-99C267016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455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CCB19-78EB-4ED1-90C2-DD289CB0DD4D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F18BF-D538-4918-9942-99C267016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19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CCB19-78EB-4ED1-90C2-DD289CB0DD4D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F18BF-D538-4918-9942-99C267016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412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CCB19-78EB-4ED1-90C2-DD289CB0DD4D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F18BF-D538-4918-9942-99C267016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763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CCB19-78EB-4ED1-90C2-DD289CB0DD4D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F18BF-D538-4918-9942-99C267016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313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CCB19-78EB-4ED1-90C2-DD289CB0DD4D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F18BF-D538-4918-9942-99C267016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971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CCB19-78EB-4ED1-90C2-DD289CB0DD4D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F18BF-D538-4918-9942-99C267016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164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1CCB19-78EB-4ED1-90C2-DD289CB0DD4D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F18BF-D538-4918-9942-99C267016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744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673" y="245775"/>
            <a:ext cx="11801653" cy="63951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96FA61E-D0A3-4260-BDEB-CD1CA55434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203" y="602225"/>
            <a:ext cx="9621593" cy="1314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884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55766" y="701963"/>
            <a:ext cx="9331540" cy="5142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718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27" y="120451"/>
            <a:ext cx="11781968" cy="659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74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327" y="182238"/>
            <a:ext cx="11590097" cy="6477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637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727" y="554436"/>
            <a:ext cx="11215019" cy="5966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465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146" y="216327"/>
            <a:ext cx="11710382" cy="6424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821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327" y="206827"/>
            <a:ext cx="11767128" cy="6526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380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36" y="108159"/>
            <a:ext cx="11923883" cy="6615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568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926" y="447713"/>
            <a:ext cx="11309561" cy="59069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706" y="3325824"/>
            <a:ext cx="5410200" cy="290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22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100" y="909637"/>
            <a:ext cx="9067800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02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9472FC97EDFD45A748BD8A565814BF" ma:contentTypeVersion="18" ma:contentTypeDescription="Create a new document." ma:contentTypeScope="" ma:versionID="3e1715e2fde3141233703cf4a1d2d9da">
  <xsd:schema xmlns:xsd="http://www.w3.org/2001/XMLSchema" xmlns:xs="http://www.w3.org/2001/XMLSchema" xmlns:p="http://schemas.microsoft.com/office/2006/metadata/properties" xmlns:ns2="e629f9bf-5dc2-48de-bab1-9145fd9511f2" xmlns:ns3="dca90902-e7fa-4bca-857a-4815a4410fa9" targetNamespace="http://schemas.microsoft.com/office/2006/metadata/properties" ma:root="true" ma:fieldsID="44c8331af47ffd706878ed06b95cafd5" ns2:_="" ns3:_="">
    <xsd:import namespace="e629f9bf-5dc2-48de-bab1-9145fd9511f2"/>
    <xsd:import namespace="dca90902-e7fa-4bca-857a-4815a4410fa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29f9bf-5dc2-48de-bab1-9145fd9511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9d455532-1749-4e45-974f-b07b886692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a90902-e7fa-4bca-857a-4815a4410fa9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ecf5186-b02d-49cb-9afb-b5d129c0335a}" ma:internalName="TaxCatchAll" ma:showField="CatchAllData" ma:web="dca90902-e7fa-4bca-857a-4815a4410fa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AC3B8A-C6DE-45E8-AF0F-E0499FD6673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649D855-B1A8-473E-9A04-84EEEFE71D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629f9bf-5dc2-48de-bab1-9145fd9511f2"/>
    <ds:schemaRef ds:uri="dca90902-e7fa-4bca-857a-4815a4410fa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Imogen Cook</dc:creator>
  <cp:lastModifiedBy>Imogen Deane</cp:lastModifiedBy>
  <cp:revision>5</cp:revision>
  <dcterms:created xsi:type="dcterms:W3CDTF">2024-07-08T07:40:42Z</dcterms:created>
  <dcterms:modified xsi:type="dcterms:W3CDTF">2026-06-23T09:02:00Z</dcterms:modified>
</cp:coreProperties>
</file>