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8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7010400" cy="9296400"/>
  <p:embeddedFontLst>
    <p:embeddedFont>
      <p:font typeface="Cabin Condensed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2" roundtripDataSignature="AMtx7mhs2NAt21nKPsvqFCCnJZZOGEAlX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6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717550" y="1162050"/>
            <a:ext cx="5575300" cy="31369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9538" y="757238"/>
            <a:ext cx="6729412" cy="3784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" name="Google Shape;88;p3:notes"/>
          <p:cNvSpPr txBox="1">
            <a:spLocks noGrp="1"/>
          </p:cNvSpPr>
          <p:nvPr>
            <p:ph type="body" idx="1"/>
          </p:nvPr>
        </p:nvSpPr>
        <p:spPr>
          <a:xfrm>
            <a:off x="694874" y="4794506"/>
            <a:ext cx="5558988" cy="4542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7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6" name="Google Shape;146;p8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11cc2a29db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g111cc2a29db_0_3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4" name="Google Shape;174;p9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10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p24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25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4" name="Google Shape;224;p2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93150" rIns="93150" bIns="931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marL="1371600" lvl="2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marL="1828800" lvl="3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2286000" lvl="4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marL="2743200" lvl="5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marL="3200400" lvl="6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marL="3657600" lvl="7" indent="-317500" algn="l">
              <a:lnSpc>
                <a:spcPct val="90000"/>
              </a:lnSpc>
              <a:spcBef>
                <a:spcPts val="2133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marL="4114800" lvl="8" indent="-317500" algn="l">
              <a:lnSpc>
                <a:spcPct val="90000"/>
              </a:lnSpc>
              <a:spcBef>
                <a:spcPts val="2133"/>
              </a:spcBef>
              <a:spcAft>
                <a:spcPts val="2133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>
  <p:cSld name="CUSTOM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111288c1e3d_1_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">
  <p:cSld name="CUSTOM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111288c1e3d_1_4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3" name="Google Shape;63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4" name="Google Shape;6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0" name="Google Shape;70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ashtongate.amplifyeducation.co.uk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"/>
          <p:cNvSpPr/>
          <p:nvPr/>
        </p:nvSpPr>
        <p:spPr>
          <a:xfrm>
            <a:off x="0" y="-157083"/>
            <a:ext cx="12192000" cy="3626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0" y="3626800"/>
            <a:ext cx="12192000" cy="3626800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3"/>
          <p:cNvSpPr txBox="1"/>
          <p:nvPr/>
        </p:nvSpPr>
        <p:spPr>
          <a:xfrm>
            <a:off x="1402545" y="3895716"/>
            <a:ext cx="9178000" cy="1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1" i="0" u="none" strike="noStrike" cap="none">
                <a:solidFill>
                  <a:srgbClr val="FCE503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</a:t>
            </a:r>
            <a:endParaRPr sz="8000" b="1" i="0" u="none" strike="noStrike" cap="none">
              <a:solidFill>
                <a:srgbClr val="FCE503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0"/>
              <a:buFont typeface="Arial"/>
              <a:buNone/>
            </a:pPr>
            <a:r>
              <a:rPr lang="en" sz="8000" b="1" i="0" u="none" strike="noStrike" cap="none">
                <a:solidFill>
                  <a:srgbClr val="FCE503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Primary School</a:t>
            </a:r>
            <a:endParaRPr sz="8000" b="1" i="0" u="none" strike="noStrike" cap="none">
              <a:solidFill>
                <a:srgbClr val="FCE503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93" name="Google Shape;93;p3"/>
          <p:cNvSpPr txBox="1"/>
          <p:nvPr/>
        </p:nvSpPr>
        <p:spPr>
          <a:xfrm>
            <a:off x="116787" y="9"/>
            <a:ext cx="11401200" cy="22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" sz="6000" b="1" i="0" u="none" strike="noStrike" cap="none">
                <a:solidFill>
                  <a:srgbClr val="0000CC"/>
                </a:solidFill>
                <a:latin typeface="Arial"/>
                <a:ea typeface="Arial"/>
                <a:cs typeface="Arial"/>
                <a:sym typeface="Arial"/>
              </a:rPr>
              <a:t>Meet &amp; Greet – Y5</a:t>
            </a:r>
            <a:endParaRPr sz="6000" b="1" i="0" u="none" strike="noStrike" cap="none">
              <a:solidFill>
                <a:srgbClr val="0000C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4" name="Google Shape;94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5510" y="1866671"/>
            <a:ext cx="1600979" cy="15866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4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02" name="Google Shape;102;p4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4"/>
          <p:cNvSpPr/>
          <p:nvPr/>
        </p:nvSpPr>
        <p:spPr>
          <a:xfrm>
            <a:off x="4424814" y="160307"/>
            <a:ext cx="7394331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000" b="1" i="0" u="none" strike="noStrike" cap="none">
                <a:solidFill>
                  <a:srgbClr val="5554BF"/>
                </a:solidFill>
                <a:latin typeface="Arial"/>
                <a:ea typeface="Arial"/>
                <a:cs typeface="Arial"/>
                <a:sym typeface="Arial"/>
              </a:rPr>
              <a:t>Rising High Together</a:t>
            </a:r>
            <a:endParaRPr sz="5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31106" y="2750008"/>
            <a:ext cx="2943038" cy="3947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6344" y="1073773"/>
            <a:ext cx="3453411" cy="3773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5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5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14" name="Google Shape;114;p5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5"/>
          <p:cNvSpPr txBox="1">
            <a:spLocks noGrp="1"/>
          </p:cNvSpPr>
          <p:nvPr>
            <p:ph type="title"/>
          </p:nvPr>
        </p:nvSpPr>
        <p:spPr>
          <a:xfrm>
            <a:off x="457080" y="3212744"/>
            <a:ext cx="5285953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en" sz="2000" b="1" dirty="0">
                <a:latin typeface="Arial Rounded"/>
                <a:ea typeface="Arial Rounded"/>
                <a:cs typeface="Arial Rounded"/>
                <a:sym typeface="Arial Rounded"/>
              </a:rPr>
              <a:t>Website </a:t>
            </a:r>
            <a:r>
              <a:rPr lang="en-GB" sz="1000" dirty="0">
                <a:hlinkClick r:id="rId4"/>
              </a:rPr>
              <a:t>Ashton Gate Primary School - Home</a:t>
            </a:r>
            <a:br>
              <a:rPr lang="en" sz="2000" b="1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br>
              <a:rPr lang="en" sz="2000" b="1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br>
              <a:rPr lang="en" sz="2000" b="1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Term dates</a:t>
            </a:r>
            <a:b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Year group newsletters</a:t>
            </a:r>
            <a:b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Term overviews</a:t>
            </a:r>
            <a:b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Overview of events</a:t>
            </a:r>
            <a:b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r>
              <a:rPr lang="en" sz="2000" b="1" dirty="0">
                <a:solidFill>
                  <a:schemeClr val="dk1"/>
                </a:solidFill>
                <a:latin typeface="Arial Rounded"/>
                <a:ea typeface="Arial Rounded"/>
                <a:cs typeface="Arial Rounded"/>
                <a:sym typeface="Arial Rounded"/>
              </a:rPr>
              <a:t>Policies</a:t>
            </a:r>
            <a:endParaRPr sz="2000" b="1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17" name="Google Shape;117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5586" y="147642"/>
            <a:ext cx="5893106" cy="2734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72006" y="292682"/>
            <a:ext cx="4659451" cy="2734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6472" y="3443744"/>
            <a:ext cx="5350518" cy="15095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6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6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27" name="Google Shape;127;p6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39600" y="3303292"/>
            <a:ext cx="2411143" cy="263477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6"/>
          <p:cNvSpPr txBox="1"/>
          <p:nvPr/>
        </p:nvSpPr>
        <p:spPr>
          <a:xfrm>
            <a:off x="273215" y="145773"/>
            <a:ext cx="11495111" cy="5986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Outline of day-</a:t>
            </a:r>
            <a:r>
              <a:rPr lang="en" sz="36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br>
              <a:rPr lang="en" sz="36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</a:br>
            <a:endParaRPr sz="1100" b="1" i="0" u="none" strike="noStrike" cap="none" dirty="0">
              <a:solidFill>
                <a:srgbClr val="000000"/>
              </a:solidFill>
              <a:highlight>
                <a:srgbClr val="FFFF00"/>
              </a:highlight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8.40-8.50- children come in, register and complete morning work.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70C0"/>
                </a:solidFill>
                <a:latin typeface="Arial Rounded"/>
                <a:ea typeface="Arial Rounded"/>
                <a:cs typeface="Arial Rounded"/>
                <a:sym typeface="Arial Rounded"/>
              </a:rPr>
              <a:t>Session 1</a:t>
            </a:r>
            <a:endParaRPr sz="28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10.15- assembly on Monday, Thursday (singing) and Friday.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10.35-10.50- Break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70C0"/>
                </a:solidFill>
                <a:latin typeface="Arial Rounded"/>
                <a:ea typeface="Arial Rounded"/>
                <a:cs typeface="Arial Rounded"/>
                <a:sym typeface="Arial Rounded"/>
              </a:rPr>
              <a:t>Session 2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12.30-1.30- Lunch</a:t>
            </a:r>
            <a:endParaRPr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70C0"/>
                </a:solidFill>
                <a:latin typeface="Arial Rounded"/>
                <a:ea typeface="Arial Rounded"/>
                <a:cs typeface="Arial Rounded"/>
                <a:sym typeface="Arial Rounded"/>
              </a:rPr>
              <a:t>Session 3</a:t>
            </a:r>
            <a:endParaRPr sz="2800" b="1" i="0" u="none" strike="noStrike" cap="none" dirty="0">
              <a:solidFill>
                <a:srgbClr val="0070C0"/>
              </a:solidFill>
              <a:highlight>
                <a:srgbClr val="FFFF00"/>
              </a:highlight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3.10- Hometime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7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7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7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38" name="Google Shape;138;p7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7"/>
          <p:cNvSpPr txBox="1"/>
          <p:nvPr/>
        </p:nvSpPr>
        <p:spPr>
          <a:xfrm>
            <a:off x="472443" y="254194"/>
            <a:ext cx="6974541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Homework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4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pic>
        <p:nvPicPr>
          <p:cNvPr id="141" name="Google Shape;141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2387" y="1787548"/>
            <a:ext cx="3501326" cy="2061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53493" y="5128268"/>
            <a:ext cx="9587553" cy="83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4DDFD24-33DF-4299-9710-0E93911A5F0F}"/>
              </a:ext>
            </a:extLst>
          </p:cNvPr>
          <p:cNvSpPr txBox="1"/>
          <p:nvPr/>
        </p:nvSpPr>
        <p:spPr>
          <a:xfrm>
            <a:off x="6106341" y="254094"/>
            <a:ext cx="268128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Spellings</a:t>
            </a:r>
            <a:endParaRPr lang="en-GB" dirty="0"/>
          </a:p>
        </p:txBody>
      </p:sp>
      <p:sp>
        <p:nvSpPr>
          <p:cNvPr id="13" name="Google Shape;155;p8">
            <a:extLst>
              <a:ext uri="{FF2B5EF4-FFF2-40B4-BE49-F238E27FC236}">
                <a16:creationId xmlns:a16="http://schemas.microsoft.com/office/drawing/2014/main" id="{5C60867D-312A-46B7-AF39-407416DBA97D}"/>
              </a:ext>
            </a:extLst>
          </p:cNvPr>
          <p:cNvSpPr txBox="1"/>
          <p:nvPr/>
        </p:nvSpPr>
        <p:spPr>
          <a:xfrm>
            <a:off x="4847531" y="1782084"/>
            <a:ext cx="53787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Spellings are on the website – Test each Friday – handed out on a Monday. </a:t>
            </a:r>
            <a:endParaRPr sz="3600" b="1" i="0" u="none" strike="noStrike" cap="none" dirty="0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9150C8-C6B2-4F1D-9D67-5259B293E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391" y="277968"/>
            <a:ext cx="8631452" cy="6065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926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8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8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51" name="Google Shape;151;p8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2" name="Google Shape;15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53493" y="5128268"/>
            <a:ext cx="9587553" cy="83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2311B6-8340-4E04-8D53-2A6648F600D2}"/>
              </a:ext>
            </a:extLst>
          </p:cNvPr>
          <p:cNvSpPr txBox="1"/>
          <p:nvPr/>
        </p:nvSpPr>
        <p:spPr>
          <a:xfrm>
            <a:off x="942974" y="588255"/>
            <a:ext cx="6772275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b="1" i="0" u="none" strike="noStrike" cap="none" dirty="0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Trips and experiences:</a:t>
            </a:r>
          </a:p>
          <a:p>
            <a:endParaRPr lang="en" sz="4000" b="1" dirty="0">
              <a:solidFill>
                <a:srgbClr val="1155CC"/>
              </a:solidFill>
              <a:latin typeface="Arial Rounded"/>
              <a:sym typeface="Arial Rounded"/>
            </a:endParaRP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Windmill Hill City Farm – science focus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Court trip – PSHE democracy and justice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Traffic Survey – Geography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Graffiti Walk – Art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Trinity Centre – Music Concert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BMX day – PE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Year 5 sports day – PE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Rockband – Music</a:t>
            </a:r>
          </a:p>
          <a:p>
            <a:r>
              <a:rPr lang="en" sz="2400" b="1" dirty="0">
                <a:solidFill>
                  <a:srgbClr val="1155CC"/>
                </a:solidFill>
                <a:latin typeface="Arial Rounded"/>
                <a:sym typeface="Arial Rounded"/>
              </a:rPr>
              <a:t>Oceans workshop - Geography</a:t>
            </a:r>
            <a:endParaRPr lang="en-GB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111cc2a29db_0_31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g111cc2a29db_0_31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g111cc2a29db_0_31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63" name="Google Shape;163;g111cc2a29db_0_31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g111cc2a29db_0_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19673" y="704554"/>
            <a:ext cx="2565794" cy="2020955"/>
          </a:xfrm>
          <a:prstGeom prst="rect">
            <a:avLst/>
          </a:prstGeom>
          <a:noFill/>
          <a:ln w="1143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5" name="Google Shape;165;g111cc2a29db_0_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09348" y="253370"/>
            <a:ext cx="1600979" cy="1586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g111cc2a29db_0_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50928" y="1982191"/>
            <a:ext cx="2055188" cy="2890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g111cc2a29db_0_3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89975" y="2348988"/>
            <a:ext cx="2225747" cy="3070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g111cc2a29db_0_3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082535" y="3236931"/>
            <a:ext cx="2218511" cy="27502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g111cc2a29db_0_31" descr="A stack of papers with text&#10;&#10;Description automatically generated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95776" y="3133977"/>
            <a:ext cx="3529264" cy="2515101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g111cc2a29db_0_31"/>
          <p:cNvSpPr txBox="1"/>
          <p:nvPr/>
        </p:nvSpPr>
        <p:spPr>
          <a:xfrm>
            <a:off x="383832" y="1596898"/>
            <a:ext cx="3213021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 i="0" u="none" strike="noStrike" cap="none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Positive Relationships and Behaviour Policy- on the website- please have a read!</a:t>
            </a:r>
            <a:r>
              <a:rPr lang="en" sz="2000" b="1" i="0" u="none" strike="noStrike" cap="none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2000" b="1" i="0" u="none" strike="noStrike" cap="none">
              <a:solidFill>
                <a:srgbClr val="1155CC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171" name="Google Shape;171;g111cc2a29db_0_31"/>
          <p:cNvSpPr txBox="1"/>
          <p:nvPr/>
        </p:nvSpPr>
        <p:spPr>
          <a:xfrm>
            <a:off x="383831" y="273424"/>
            <a:ext cx="5549153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i="0" u="none" strike="noStrike" cap="none">
                <a:solidFill>
                  <a:srgbClr val="1155CC"/>
                </a:solidFill>
                <a:latin typeface="Arial Rounded"/>
                <a:ea typeface="Arial Rounded"/>
                <a:cs typeface="Arial Rounded"/>
                <a:sym typeface="Arial Rounded"/>
              </a:rPr>
              <a:t>Ashton Gaters</a:t>
            </a:r>
            <a:endParaRPr sz="1300" b="1" i="0" u="none" strike="noStrike" cap="none">
              <a:solidFill>
                <a:srgbClr val="000000"/>
              </a:solidFill>
              <a:highlight>
                <a:srgbClr val="FFFF00"/>
              </a:highlight>
              <a:latin typeface="Arial Rounded"/>
              <a:ea typeface="Arial Rounded"/>
              <a:cs typeface="Arial Rounded"/>
              <a:sym typeface="Arial Rounde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9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9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9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79" name="Google Shape;179;p9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9"/>
          <p:cNvSpPr txBox="1"/>
          <p:nvPr/>
        </p:nvSpPr>
        <p:spPr>
          <a:xfrm>
            <a:off x="161245" y="111558"/>
            <a:ext cx="6974541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Behaviour</a:t>
            </a:r>
            <a:endParaRPr dirty="0"/>
          </a:p>
        </p:txBody>
      </p:sp>
      <p:pic>
        <p:nvPicPr>
          <p:cNvPr id="182" name="Google Shape;18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89556" y="1064343"/>
            <a:ext cx="3676988" cy="4808369"/>
          </a:xfrm>
          <a:prstGeom prst="rect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3" name="Google Shape;183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4061" y="1027256"/>
            <a:ext cx="3335778" cy="45558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0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0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193" name="Google Shape;193;p10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0"/>
          <p:cNvSpPr txBox="1"/>
          <p:nvPr/>
        </p:nvSpPr>
        <p:spPr>
          <a:xfrm>
            <a:off x="413910" y="303503"/>
            <a:ext cx="6974541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Healthy Snacks/Nut free</a:t>
            </a:r>
            <a:r>
              <a:rPr lang="en" sz="44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p10" descr="Favorite Peanut-Free Snacks for School (Tree-Nut Free) - My Wonderful Baby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3539" y="1924050"/>
            <a:ext cx="4514850" cy="3009900"/>
          </a:xfrm>
          <a:prstGeom prst="rect">
            <a:avLst/>
          </a:prstGeom>
          <a:noFill/>
          <a:ln w="57150" cap="flat" cmpd="sng">
            <a:solidFill>
              <a:srgbClr val="1155CC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7" name="Google Shape;197;p10" descr="Nut Free School – Important Information | Elvington Church of England ..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00930" y="2029639"/>
            <a:ext cx="2871730" cy="2789544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4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24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24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05" name="Google Shape;205;p24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6" name="Google Shape;206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65393" y="503289"/>
            <a:ext cx="1986164" cy="2170378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24"/>
          <p:cNvSpPr txBox="1"/>
          <p:nvPr/>
        </p:nvSpPr>
        <p:spPr>
          <a:xfrm>
            <a:off x="285908" y="582825"/>
            <a:ext cx="7956550" cy="3724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Reminders:</a:t>
            </a:r>
            <a:endParaRPr/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" sz="32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School uniform- no jewellery</a:t>
            </a:r>
            <a:endParaRPr/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" sz="32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Library books</a:t>
            </a:r>
            <a:endParaRPr/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" sz="32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Attendance/ absences on Arbor</a:t>
            </a:r>
            <a:endParaRPr/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" sz="32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Label everything!</a:t>
            </a:r>
            <a:endParaRPr/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Char char="•"/>
            </a:pPr>
            <a:r>
              <a:rPr lang="en" sz="3200" b="1" i="0" u="none" strike="noStrike" cap="none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School camp next year</a:t>
            </a:r>
            <a:endParaRPr/>
          </a:p>
          <a:p>
            <a:pPr marL="571500" marR="0" lvl="0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09" name="Google Shape;209;p24"/>
          <p:cNvSpPr txBox="1"/>
          <p:nvPr/>
        </p:nvSpPr>
        <p:spPr>
          <a:xfrm>
            <a:off x="8215313" y="3581400"/>
            <a:ext cx="2218500" cy="15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5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25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25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17" name="Google Shape;217;p25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8" name="Google Shape;21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65393" y="503289"/>
            <a:ext cx="1986164" cy="2170378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25"/>
          <p:cNvSpPr txBox="1"/>
          <p:nvPr/>
        </p:nvSpPr>
        <p:spPr>
          <a:xfrm>
            <a:off x="380061" y="503289"/>
            <a:ext cx="7956550" cy="6494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Year 5 End of Day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If you would like your child to walk home alone, please complete a permission form with the office.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b="1" i="0" u="none" strike="noStrike" cap="none" dirty="0">
                <a:solidFill>
                  <a:srgbClr val="000000"/>
                </a:solidFill>
                <a:latin typeface="Arial Rounded"/>
                <a:ea typeface="Arial Rounded"/>
                <a:cs typeface="Arial Rounded"/>
                <a:sym typeface="Arial Rounded"/>
              </a:rPr>
              <a:t>Children being collected are dismissed from the back playground. After school club now collected from the back playground. </a:t>
            </a:r>
            <a:endParaRPr sz="32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200" b="1" i="0" u="none" strike="noStrike" cap="none" dirty="0">
              <a:solidFill>
                <a:srgbClr val="000000"/>
              </a:solidFill>
              <a:latin typeface="Arial Rounded"/>
              <a:ea typeface="Arial Rounded"/>
              <a:cs typeface="Arial Rounded"/>
              <a:sym typeface="Arial Rounded"/>
            </a:endParaRPr>
          </a:p>
        </p:txBody>
      </p:sp>
      <p:sp>
        <p:nvSpPr>
          <p:cNvPr id="221" name="Google Shape;221;p25"/>
          <p:cNvSpPr txBox="1"/>
          <p:nvPr/>
        </p:nvSpPr>
        <p:spPr>
          <a:xfrm>
            <a:off x="8215313" y="3581400"/>
            <a:ext cx="2218500" cy="15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6"/>
          <p:cNvSpPr/>
          <p:nvPr/>
        </p:nvSpPr>
        <p:spPr>
          <a:xfrm>
            <a:off x="0" y="6290800"/>
            <a:ext cx="4863900" cy="5673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26"/>
          <p:cNvSpPr/>
          <p:nvPr/>
        </p:nvSpPr>
        <p:spPr>
          <a:xfrm>
            <a:off x="4864000" y="6280800"/>
            <a:ext cx="7328100" cy="577200"/>
          </a:xfrm>
          <a:prstGeom prst="rect">
            <a:avLst/>
          </a:prstGeom>
          <a:solidFill>
            <a:srgbClr val="FCE50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26"/>
          <p:cNvSpPr txBox="1"/>
          <p:nvPr/>
        </p:nvSpPr>
        <p:spPr>
          <a:xfrm>
            <a:off x="101600" y="6271500"/>
            <a:ext cx="4422900" cy="56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rgbClr val="FFFFFF"/>
                </a:solidFill>
                <a:latin typeface="Cabin Condensed"/>
                <a:ea typeface="Cabin Condensed"/>
                <a:cs typeface="Cabin Condensed"/>
                <a:sym typeface="Cabin Condensed"/>
              </a:rPr>
              <a:t>ASHTON GATE PRIMARY SCHOOL</a:t>
            </a:r>
            <a:endParaRPr sz="1800" b="1" i="0" u="none" strike="noStrike" cap="none">
              <a:solidFill>
                <a:srgbClr val="FFFFFF"/>
              </a:solidFill>
              <a:latin typeface="Cabin Condensed"/>
              <a:ea typeface="Cabin Condensed"/>
              <a:cs typeface="Cabin Condensed"/>
              <a:sym typeface="Cabin Condensed"/>
            </a:endParaRPr>
          </a:p>
        </p:txBody>
      </p:sp>
      <p:sp>
        <p:nvSpPr>
          <p:cNvPr id="229" name="Google Shape;229;p26"/>
          <p:cNvSpPr/>
          <p:nvPr/>
        </p:nvSpPr>
        <p:spPr>
          <a:xfrm>
            <a:off x="6921100" y="5343350"/>
            <a:ext cx="2218500" cy="8337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57701" y="6247677"/>
            <a:ext cx="662742" cy="643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57537" y="0"/>
            <a:ext cx="5648325" cy="617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1451</TotalTime>
  <Words>272</Words>
  <Application>Microsoft Office PowerPoint</Application>
  <PresentationFormat>Widescreen</PresentationFormat>
  <Paragraphs>56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Cabin Condensed</vt:lpstr>
      <vt:lpstr>Calibri</vt:lpstr>
      <vt:lpstr>Arial Rounded</vt:lpstr>
      <vt:lpstr>Office Theme</vt:lpstr>
      <vt:lpstr>PowerPoint Presentation</vt:lpstr>
      <vt:lpstr>PowerPoint Presentation</vt:lpstr>
      <vt:lpstr>Website Ashton Gate Primary School - Home   Term dates Year group newsletters Term overviews Overview of events Policies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Dowlman</dc:creator>
  <cp:lastModifiedBy>Amber Driver</cp:lastModifiedBy>
  <cp:revision>6</cp:revision>
  <dcterms:created xsi:type="dcterms:W3CDTF">2021-09-05T12:32:14Z</dcterms:created>
  <dcterms:modified xsi:type="dcterms:W3CDTF">2026-09-18T14:54:54Z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0x010100479472FC97EDFD45A748BD8A565814BF</vt:lpwstr>
  </property>
  <property fmtid="{D5CDD505-2E9C-101B-9397-08002B2CF9AE}" pid="3" name="MediaServiceImageTags">
    <vt:lpwstr/>
  </property>
</Properties>
</file>