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53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601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180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90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6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13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36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218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39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17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7CC88-8D86-4FB4-A3FC-5758C6CC5436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1A46C-89F9-41AB-880E-893A13D9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5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1nxr9m" TargetMode="External"/><Relationship Id="rId2" Type="http://schemas.openxmlformats.org/officeDocument/2006/relationships/hyperlink" Target="https://www.bbc.co.uk/programmes/p039ck24/playe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Possessive apostrophes </a:t>
            </a:r>
          </a:p>
        </p:txBody>
      </p:sp>
    </p:spTree>
    <p:extLst>
      <p:ext uri="{BB962C8B-B14F-4D97-AF65-F5344CB8AC3E}">
        <p14:creationId xmlns:p14="http://schemas.microsoft.com/office/powerpoint/2010/main" val="24027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11937"/>
            <a:ext cx="10515600" cy="1325563"/>
          </a:xfrm>
        </p:spPr>
        <p:txBody>
          <a:bodyPr>
            <a:normAutofit fontScale="90000"/>
          </a:bodyPr>
          <a:lstStyle/>
          <a:p>
            <a:pPr fontAlgn="base"/>
            <a:r>
              <a:rPr lang="en-US" b="1" dirty="0"/>
              <a:t>Learning Objective</a:t>
            </a:r>
            <a:br>
              <a:rPr lang="en-US" b="1" dirty="0"/>
            </a:br>
            <a:r>
              <a:rPr lang="en-US" dirty="0"/>
              <a:t>We are learning how to use the apostrophe to indicate possession with both singular and plural nouns.</a:t>
            </a: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05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https://www.bbc.co.uk/programmes/p039ck24/player</a:t>
            </a:r>
            <a:r>
              <a:rPr lang="en-GB" dirty="0"/>
              <a:t> </a:t>
            </a:r>
          </a:p>
          <a:p>
            <a:endParaRPr lang="en-GB" sz="1600" dirty="0"/>
          </a:p>
          <a:p>
            <a:endParaRPr lang="en-GB" sz="1600" dirty="0"/>
          </a:p>
          <a:p>
            <a:r>
              <a:rPr lang="en-GB" sz="1600" dirty="0">
                <a:hlinkClick r:id="rId3"/>
              </a:rPr>
              <a:t>https://www.bbc.co.uk/programmes/p01nxr9m</a:t>
            </a:r>
            <a:r>
              <a:rPr lang="en-GB" sz="16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5702" y="2407282"/>
            <a:ext cx="5180511" cy="39046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9544" y="3494870"/>
            <a:ext cx="4062685" cy="114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14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950" y="866775"/>
            <a:ext cx="765810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70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087" y="962025"/>
            <a:ext cx="774382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90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123950"/>
            <a:ext cx="762000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91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612" y="1181100"/>
            <a:ext cx="772477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01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6037" y="324054"/>
            <a:ext cx="4322618" cy="62626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6720" y="1201783"/>
            <a:ext cx="3274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14677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9472FC97EDFD45A748BD8A565814BF" ma:contentTypeVersion="18" ma:contentTypeDescription="Create a new document." ma:contentTypeScope="" ma:versionID="3e1715e2fde3141233703cf4a1d2d9da">
  <xsd:schema xmlns:xsd="http://www.w3.org/2001/XMLSchema" xmlns:xs="http://www.w3.org/2001/XMLSchema" xmlns:p="http://schemas.microsoft.com/office/2006/metadata/properties" xmlns:ns2="e629f9bf-5dc2-48de-bab1-9145fd9511f2" xmlns:ns3="dca90902-e7fa-4bca-857a-4815a4410fa9" targetNamespace="http://schemas.microsoft.com/office/2006/metadata/properties" ma:root="true" ma:fieldsID="44c8331af47ffd706878ed06b95cafd5" ns2:_="" ns3:_="">
    <xsd:import namespace="e629f9bf-5dc2-48de-bab1-9145fd9511f2"/>
    <xsd:import namespace="dca90902-e7fa-4bca-857a-4815a4410f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29f9bf-5dc2-48de-bab1-9145fd9511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d455532-1749-4e45-974f-b07b88669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a90902-e7fa-4bca-857a-4815a4410fa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ecf5186-b02d-49cb-9afb-b5d129c0335a}" ma:internalName="TaxCatchAll" ma:showField="CatchAllData" ma:web="dca90902-e7fa-4bca-857a-4815a4410fa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41F43E-AF04-4636-924E-2A1EE930A6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994584-98EF-43CB-B59B-CD7DAC9A8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29f9bf-5dc2-48de-bab1-9145fd9511f2"/>
    <ds:schemaRef ds:uri="dca90902-e7fa-4bca-857a-4815a4410f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55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Learning Objective We are learning how to use the apostrophe to indicate possession with both singular and plural nouns.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1:</dc:title>
  <dc:creator>Imogen Cook</dc:creator>
  <cp:lastModifiedBy>Imogen Deane</cp:lastModifiedBy>
  <cp:revision>5</cp:revision>
  <dcterms:created xsi:type="dcterms:W3CDTF">2024-07-08T09:15:38Z</dcterms:created>
  <dcterms:modified xsi:type="dcterms:W3CDTF">2026-06-23T09:03:35Z</dcterms:modified>
</cp:coreProperties>
</file>