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89" r:id="rId1"/>
  </p:sldMasterIdLst>
  <p:notesMasterIdLst>
    <p:notesMasterId r:id="rId21"/>
  </p:notesMasterIdLst>
  <p:sldIdLst>
    <p:sldId id="281" r:id="rId2"/>
    <p:sldId id="282" r:id="rId3"/>
    <p:sldId id="283" r:id="rId4"/>
    <p:sldId id="284" r:id="rId5"/>
    <p:sldId id="285" r:id="rId6"/>
    <p:sldId id="286" r:id="rId7"/>
    <p:sldId id="256" r:id="rId8"/>
    <p:sldId id="257" r:id="rId9"/>
    <p:sldId id="258" r:id="rId10"/>
    <p:sldId id="274" r:id="rId11"/>
    <p:sldId id="270" r:id="rId12"/>
    <p:sldId id="259" r:id="rId13"/>
    <p:sldId id="262" r:id="rId14"/>
    <p:sldId id="264" r:id="rId15"/>
    <p:sldId id="276" r:id="rId16"/>
    <p:sldId id="277" r:id="rId17"/>
    <p:sldId id="278" r:id="rId18"/>
    <p:sldId id="279" r:id="rId19"/>
    <p:sldId id="273" r:id="rId20"/>
  </p:sldIdLst>
  <p:sldSz cx="9144000" cy="5143500" type="screen16x9"/>
  <p:notesSz cx="6889750" cy="1002188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747775"/>
          </p15:clr>
        </p15:guide>
        <p15:guide id="2" pos="2880">
          <p15:clr>
            <a:srgbClr val="747775"/>
          </p15:clr>
        </p15:guide>
      </p15:sldGuideLst>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26" roundtripDataSignature="AMtx7mhHjvUeNW9hAnpIFAp56cwLgpaFeQ=="/>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96" d="100"/>
          <a:sy n="96" d="100"/>
        </p:scale>
        <p:origin x="816" y="84"/>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customschemas.google.com/relationships/presentationmetadata" Target="metadata"/><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04775" y="750888"/>
            <a:ext cx="6680200" cy="37592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8975" y="4760397"/>
            <a:ext cx="5511800" cy="4509850"/>
          </a:xfrm>
          <a:prstGeom prst="rect">
            <a:avLst/>
          </a:prstGeom>
          <a:noFill/>
          <a:ln>
            <a:noFill/>
          </a:ln>
        </p:spPr>
        <p:txBody>
          <a:bodyPr spcFirstLastPara="1" wrap="square" lIns="96600" tIns="96600" rIns="96600" bIns="96600"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Google Shape;97;p1:notes"/>
          <p:cNvSpPr>
            <a:spLocks noGrp="1" noRot="1" noChangeAspect="1"/>
          </p:cNvSpPr>
          <p:nvPr>
            <p:ph type="sldImg" idx="2"/>
          </p:nvPr>
        </p:nvSpPr>
        <p:spPr>
          <a:xfrm>
            <a:off x="104775" y="750888"/>
            <a:ext cx="6680200" cy="37592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98" name="Google Shape;98;p1:notes"/>
          <p:cNvSpPr txBox="1">
            <a:spLocks noGrp="1"/>
          </p:cNvSpPr>
          <p:nvPr>
            <p:ph type="body" idx="1"/>
          </p:nvPr>
        </p:nvSpPr>
        <p:spPr>
          <a:xfrm>
            <a:off x="688975" y="4760397"/>
            <a:ext cx="5511800" cy="4509850"/>
          </a:xfrm>
          <a:prstGeom prst="rect">
            <a:avLst/>
          </a:prstGeom>
          <a:noFill/>
          <a:ln>
            <a:noFill/>
          </a:ln>
        </p:spPr>
        <p:txBody>
          <a:bodyPr spcFirstLastPara="1" wrap="square" lIns="96600" tIns="96600" rIns="96600" bIns="96600"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
        <p:cNvGrpSpPr/>
        <p:nvPr/>
      </p:nvGrpSpPr>
      <p:grpSpPr>
        <a:xfrm>
          <a:off x="0" y="0"/>
          <a:ext cx="0" cy="0"/>
          <a:chOff x="0" y="0"/>
          <a:chExt cx="0" cy="0"/>
        </a:xfrm>
      </p:grpSpPr>
      <p:sp>
        <p:nvSpPr>
          <p:cNvPr id="104" name="Google Shape;104;p2:notes"/>
          <p:cNvSpPr>
            <a:spLocks noGrp="1" noRot="1" noChangeAspect="1"/>
          </p:cNvSpPr>
          <p:nvPr>
            <p:ph type="sldImg" idx="2"/>
          </p:nvPr>
        </p:nvSpPr>
        <p:spPr>
          <a:xfrm>
            <a:off x="104775" y="750888"/>
            <a:ext cx="6680200" cy="37592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05" name="Google Shape;105;p2:notes"/>
          <p:cNvSpPr txBox="1">
            <a:spLocks noGrp="1"/>
          </p:cNvSpPr>
          <p:nvPr>
            <p:ph type="body" idx="1"/>
          </p:nvPr>
        </p:nvSpPr>
        <p:spPr>
          <a:xfrm>
            <a:off x="688975" y="4760397"/>
            <a:ext cx="5511800" cy="4509850"/>
          </a:xfrm>
          <a:prstGeom prst="rect">
            <a:avLst/>
          </a:prstGeom>
          <a:noFill/>
          <a:ln>
            <a:noFill/>
          </a:ln>
        </p:spPr>
        <p:txBody>
          <a:bodyPr spcFirstLastPara="1" wrap="square" lIns="96600" tIns="96600" rIns="96600" bIns="96600"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
        <p:cNvGrpSpPr/>
        <p:nvPr/>
      </p:nvGrpSpPr>
      <p:grpSpPr>
        <a:xfrm>
          <a:off x="0" y="0"/>
          <a:ext cx="0" cy="0"/>
          <a:chOff x="0" y="0"/>
          <a:chExt cx="0" cy="0"/>
        </a:xfrm>
      </p:grpSpPr>
      <p:sp>
        <p:nvSpPr>
          <p:cNvPr id="113" name="Google Shape;113;p3:notes"/>
          <p:cNvSpPr txBox="1">
            <a:spLocks noGrp="1"/>
          </p:cNvSpPr>
          <p:nvPr>
            <p:ph type="body" idx="1"/>
          </p:nvPr>
        </p:nvSpPr>
        <p:spPr>
          <a:xfrm>
            <a:off x="688975" y="4760397"/>
            <a:ext cx="5511800" cy="4509850"/>
          </a:xfrm>
          <a:prstGeom prst="rect">
            <a:avLst/>
          </a:prstGeom>
        </p:spPr>
        <p:txBody>
          <a:bodyPr spcFirstLastPara="1" wrap="square" lIns="96600" tIns="96600" rIns="96600" bIns="96600" anchor="t" anchorCtr="0">
            <a:noAutofit/>
          </a:bodyPr>
          <a:lstStyle/>
          <a:p>
            <a:pPr marL="0" lvl="0" indent="0" algn="l" rtl="0">
              <a:spcBef>
                <a:spcPts val="0"/>
              </a:spcBef>
              <a:spcAft>
                <a:spcPts val="0"/>
              </a:spcAft>
              <a:buNone/>
            </a:pPr>
            <a:endParaRPr/>
          </a:p>
        </p:txBody>
      </p:sp>
      <p:sp>
        <p:nvSpPr>
          <p:cNvPr id="114" name="Google Shape;114;p3:notes"/>
          <p:cNvSpPr>
            <a:spLocks noGrp="1" noRot="1" noChangeAspect="1"/>
          </p:cNvSpPr>
          <p:nvPr>
            <p:ph type="sldImg" idx="2"/>
          </p:nvPr>
        </p:nvSpPr>
        <p:spPr>
          <a:xfrm>
            <a:off x="104775" y="750888"/>
            <a:ext cx="6680200" cy="37592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3"/>
        <p:cNvGrpSpPr/>
        <p:nvPr/>
      </p:nvGrpSpPr>
      <p:grpSpPr>
        <a:xfrm>
          <a:off x="0" y="0"/>
          <a:ext cx="0" cy="0"/>
          <a:chOff x="0" y="0"/>
          <a:chExt cx="0" cy="0"/>
        </a:xfrm>
      </p:grpSpPr>
      <p:sp>
        <p:nvSpPr>
          <p:cNvPr id="224" name="Google Shape;224;p15:notes"/>
          <p:cNvSpPr>
            <a:spLocks noGrp="1" noRot="1" noChangeAspect="1"/>
          </p:cNvSpPr>
          <p:nvPr>
            <p:ph type="sldImg" idx="2"/>
          </p:nvPr>
        </p:nvSpPr>
        <p:spPr>
          <a:xfrm>
            <a:off x="104775" y="750888"/>
            <a:ext cx="6680200" cy="37592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25" name="Google Shape;225;p15:notes"/>
          <p:cNvSpPr txBox="1">
            <a:spLocks noGrp="1"/>
          </p:cNvSpPr>
          <p:nvPr>
            <p:ph type="body" idx="1"/>
          </p:nvPr>
        </p:nvSpPr>
        <p:spPr>
          <a:xfrm>
            <a:off x="688975" y="4760397"/>
            <a:ext cx="5511800" cy="4509850"/>
          </a:xfrm>
          <a:prstGeom prst="rect">
            <a:avLst/>
          </a:prstGeom>
          <a:noFill/>
          <a:ln>
            <a:noFill/>
          </a:ln>
        </p:spPr>
        <p:txBody>
          <a:bodyPr spcFirstLastPara="1" wrap="square" lIns="96600" tIns="96600" rIns="96600" bIns="96600"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
        <p:cNvGrpSpPr/>
        <p:nvPr/>
      </p:nvGrpSpPr>
      <p:grpSpPr>
        <a:xfrm>
          <a:off x="0" y="0"/>
          <a:ext cx="0" cy="0"/>
          <a:chOff x="0" y="0"/>
          <a:chExt cx="0" cy="0"/>
        </a:xfrm>
      </p:grpSpPr>
      <p:sp>
        <p:nvSpPr>
          <p:cNvPr id="125" name="Google Shape;125;p4:notes"/>
          <p:cNvSpPr txBox="1">
            <a:spLocks noGrp="1"/>
          </p:cNvSpPr>
          <p:nvPr>
            <p:ph type="body" idx="1"/>
          </p:nvPr>
        </p:nvSpPr>
        <p:spPr>
          <a:xfrm>
            <a:off x="688975" y="4760397"/>
            <a:ext cx="5511800" cy="4509850"/>
          </a:xfrm>
          <a:prstGeom prst="rect">
            <a:avLst/>
          </a:prstGeom>
        </p:spPr>
        <p:txBody>
          <a:bodyPr spcFirstLastPara="1" wrap="square" lIns="96600" tIns="96600" rIns="96600" bIns="96600" anchor="t" anchorCtr="0">
            <a:noAutofit/>
          </a:bodyPr>
          <a:lstStyle/>
          <a:p>
            <a:pPr marL="0" lvl="0" indent="0" algn="l" rtl="0">
              <a:spcBef>
                <a:spcPts val="0"/>
              </a:spcBef>
              <a:spcAft>
                <a:spcPts val="0"/>
              </a:spcAft>
              <a:buNone/>
            </a:pPr>
            <a:endParaRPr/>
          </a:p>
        </p:txBody>
      </p:sp>
      <p:sp>
        <p:nvSpPr>
          <p:cNvPr id="126" name="Google Shape;126;p4:notes"/>
          <p:cNvSpPr>
            <a:spLocks noGrp="1" noRot="1" noChangeAspect="1"/>
          </p:cNvSpPr>
          <p:nvPr>
            <p:ph type="sldImg" idx="2"/>
          </p:nvPr>
        </p:nvSpPr>
        <p:spPr>
          <a:xfrm>
            <a:off x="104775" y="750888"/>
            <a:ext cx="6680200" cy="37592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7"/>
        <p:cNvGrpSpPr/>
        <p:nvPr/>
      </p:nvGrpSpPr>
      <p:grpSpPr>
        <a:xfrm>
          <a:off x="0" y="0"/>
          <a:ext cx="0" cy="0"/>
          <a:chOff x="0" y="0"/>
          <a:chExt cx="0" cy="0"/>
        </a:xfrm>
      </p:grpSpPr>
      <p:sp>
        <p:nvSpPr>
          <p:cNvPr id="148" name="Google Shape;148;p7:notes"/>
          <p:cNvSpPr>
            <a:spLocks noGrp="1" noRot="1" noChangeAspect="1"/>
          </p:cNvSpPr>
          <p:nvPr>
            <p:ph type="sldImg" idx="2"/>
          </p:nvPr>
        </p:nvSpPr>
        <p:spPr>
          <a:xfrm>
            <a:off x="104775" y="750888"/>
            <a:ext cx="6680200" cy="37592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49" name="Google Shape;149;p7:notes"/>
          <p:cNvSpPr txBox="1">
            <a:spLocks noGrp="1"/>
          </p:cNvSpPr>
          <p:nvPr>
            <p:ph type="body" idx="1"/>
          </p:nvPr>
        </p:nvSpPr>
        <p:spPr>
          <a:xfrm>
            <a:off x="688975" y="4760397"/>
            <a:ext cx="5511800" cy="4509850"/>
          </a:xfrm>
          <a:prstGeom prst="rect">
            <a:avLst/>
          </a:prstGeom>
          <a:noFill/>
          <a:ln>
            <a:noFill/>
          </a:ln>
        </p:spPr>
        <p:txBody>
          <a:bodyPr spcFirstLastPara="1" wrap="square" lIns="96600" tIns="96600" rIns="96600" bIns="96600"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4"/>
        <p:cNvGrpSpPr/>
        <p:nvPr/>
      </p:nvGrpSpPr>
      <p:grpSpPr>
        <a:xfrm>
          <a:off x="0" y="0"/>
          <a:ext cx="0" cy="0"/>
          <a:chOff x="0" y="0"/>
          <a:chExt cx="0" cy="0"/>
        </a:xfrm>
      </p:grpSpPr>
      <p:sp>
        <p:nvSpPr>
          <p:cNvPr id="165" name="Google Shape;165;p9:notes"/>
          <p:cNvSpPr>
            <a:spLocks noGrp="1" noRot="1" noChangeAspect="1"/>
          </p:cNvSpPr>
          <p:nvPr>
            <p:ph type="sldImg" idx="2"/>
          </p:nvPr>
        </p:nvSpPr>
        <p:spPr>
          <a:xfrm>
            <a:off x="104775" y="750888"/>
            <a:ext cx="6680200" cy="37592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66" name="Google Shape;166;p9:notes"/>
          <p:cNvSpPr txBox="1">
            <a:spLocks noGrp="1"/>
          </p:cNvSpPr>
          <p:nvPr>
            <p:ph type="body" idx="1"/>
          </p:nvPr>
        </p:nvSpPr>
        <p:spPr>
          <a:xfrm>
            <a:off x="688975" y="4760397"/>
            <a:ext cx="5511800" cy="4509850"/>
          </a:xfrm>
          <a:prstGeom prst="rect">
            <a:avLst/>
          </a:prstGeom>
          <a:noFill/>
          <a:ln>
            <a:noFill/>
          </a:ln>
        </p:spPr>
        <p:txBody>
          <a:bodyPr spcFirstLastPara="1" wrap="square" lIns="96600" tIns="96600" rIns="96600" bIns="96600"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7"/>
        <p:cNvGrpSpPr/>
        <p:nvPr/>
      </p:nvGrpSpPr>
      <p:grpSpPr>
        <a:xfrm>
          <a:off x="0" y="0"/>
          <a:ext cx="0" cy="0"/>
          <a:chOff x="0" y="0"/>
          <a:chExt cx="0" cy="0"/>
        </a:xfrm>
      </p:grpSpPr>
      <p:sp>
        <p:nvSpPr>
          <p:cNvPr id="258" name="Google Shape;258;p18:notes"/>
          <p:cNvSpPr>
            <a:spLocks noGrp="1" noRot="1" noChangeAspect="1"/>
          </p:cNvSpPr>
          <p:nvPr>
            <p:ph type="sldImg" idx="2"/>
          </p:nvPr>
        </p:nvSpPr>
        <p:spPr>
          <a:xfrm>
            <a:off x="104775" y="750888"/>
            <a:ext cx="6680200" cy="37592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59" name="Google Shape;259;p18:notes"/>
          <p:cNvSpPr txBox="1">
            <a:spLocks noGrp="1"/>
          </p:cNvSpPr>
          <p:nvPr>
            <p:ph type="body" idx="1"/>
          </p:nvPr>
        </p:nvSpPr>
        <p:spPr>
          <a:xfrm>
            <a:off x="688975" y="4760397"/>
            <a:ext cx="5511800" cy="4509850"/>
          </a:xfrm>
          <a:prstGeom prst="rect">
            <a:avLst/>
          </a:prstGeom>
          <a:noFill/>
          <a:ln>
            <a:noFill/>
          </a:ln>
        </p:spPr>
        <p:txBody>
          <a:bodyPr spcFirstLastPara="1" wrap="square" lIns="96600" tIns="96600" rIns="96600" bIns="96600"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en-US" smtClean="0"/>
              <a:t>Click to edit Master title style</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28280539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33863577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4"/>
            <a:ext cx="7886700" cy="2139553"/>
          </a:xfrm>
        </p:spPr>
        <p:txBody>
          <a:bodyPr anchor="b"/>
          <a:lstStyle>
            <a:lvl1pPr>
              <a:defRPr sz="4500"/>
            </a:lvl1pPr>
          </a:lstStyle>
          <a:p>
            <a:r>
              <a:rPr lang="en-US" smtClean="0"/>
              <a:t>Click to edit Master title style</a:t>
            </a:r>
            <a:endParaRPr lang="en-US" dirty="0"/>
          </a:p>
        </p:txBody>
      </p:sp>
      <p:sp>
        <p:nvSpPr>
          <p:cNvPr id="3" name="Text Placeholder 2"/>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2291235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32423267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4" name="Content Placeholder 3"/>
          <p:cNvSpPr>
            <a:spLocks noGrp="1"/>
          </p:cNvSpPr>
          <p:nvPr>
            <p:ph sz="half" idx="2"/>
          </p:nvPr>
        </p:nvSpPr>
        <p:spPr>
          <a:xfrm>
            <a:off x="629842" y="1878806"/>
            <a:ext cx="3868340" cy="2763441"/>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6" name="Content Placeholder 5"/>
          <p:cNvSpPr>
            <a:spLocks noGrp="1"/>
          </p:cNvSpPr>
          <p:nvPr>
            <p:ph sz="quarter" idx="4"/>
          </p:nvPr>
        </p:nvSpPr>
        <p:spPr>
          <a:xfrm>
            <a:off x="4629150" y="1878806"/>
            <a:ext cx="3887391" cy="2763441"/>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8724325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10933344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13863342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en-US" smtClean="0"/>
              <a:t>Click to edit Master title style</a:t>
            </a:r>
            <a:endParaRPr lang="en-US" dirty="0"/>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18995844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smtClean="0"/>
              <a:t>Click icon to add picture</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1990955114"/>
      </p:ext>
    </p:extLst>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18680755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0" y="273844"/>
            <a:ext cx="5800725" cy="4358879"/>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255108384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1"/>
        <p:cNvGrpSpPr/>
        <p:nvPr/>
      </p:nvGrpSpPr>
      <p:grpSpPr>
        <a:xfrm>
          <a:off x="0" y="0"/>
          <a:ext cx="0" cy="0"/>
          <a:chOff x="0" y="0"/>
          <a:chExt cx="0" cy="0"/>
        </a:xfrm>
      </p:grpSpPr>
      <p:sp>
        <p:nvSpPr>
          <p:cNvPr id="12" name="Google Shape;12;p2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lgn="l">
              <a:lnSpc>
                <a:spcPct val="90000"/>
              </a:lnSpc>
              <a:spcBef>
                <a:spcPts val="0"/>
              </a:spcBef>
              <a:spcAft>
                <a:spcPts val="0"/>
              </a:spcAft>
              <a:buClr>
                <a:schemeClr val="dk1"/>
              </a:buClr>
              <a:buSzPts val="2800"/>
              <a:buFont typeface="Calibri"/>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3" name="Google Shape;13;p2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gn="l">
              <a:lnSpc>
                <a:spcPct val="90000"/>
              </a:lnSpc>
              <a:spcBef>
                <a:spcPts val="0"/>
              </a:spcBef>
              <a:spcAft>
                <a:spcPts val="0"/>
              </a:spcAft>
              <a:buClr>
                <a:schemeClr val="dk1"/>
              </a:buClr>
              <a:buSzPts val="1800"/>
              <a:buChar char="●"/>
              <a:defRPr/>
            </a:lvl1pPr>
            <a:lvl2pPr marL="914400" lvl="1" indent="-317500" algn="l">
              <a:lnSpc>
                <a:spcPct val="90000"/>
              </a:lnSpc>
              <a:spcBef>
                <a:spcPts val="0"/>
              </a:spcBef>
              <a:spcAft>
                <a:spcPts val="0"/>
              </a:spcAft>
              <a:buClr>
                <a:schemeClr val="dk1"/>
              </a:buClr>
              <a:buSzPts val="1400"/>
              <a:buChar char="○"/>
              <a:defRPr/>
            </a:lvl2pPr>
            <a:lvl3pPr marL="1371600" lvl="2" indent="-317500" algn="l">
              <a:lnSpc>
                <a:spcPct val="90000"/>
              </a:lnSpc>
              <a:spcBef>
                <a:spcPts val="0"/>
              </a:spcBef>
              <a:spcAft>
                <a:spcPts val="0"/>
              </a:spcAft>
              <a:buClr>
                <a:schemeClr val="dk1"/>
              </a:buClr>
              <a:buSzPts val="1400"/>
              <a:buChar char="■"/>
              <a:defRPr/>
            </a:lvl3pPr>
            <a:lvl4pPr marL="1828800" lvl="3" indent="-317500" algn="l">
              <a:lnSpc>
                <a:spcPct val="90000"/>
              </a:lnSpc>
              <a:spcBef>
                <a:spcPts val="0"/>
              </a:spcBef>
              <a:spcAft>
                <a:spcPts val="0"/>
              </a:spcAft>
              <a:buClr>
                <a:schemeClr val="dk1"/>
              </a:buClr>
              <a:buSzPts val="1400"/>
              <a:buChar char="●"/>
              <a:defRPr/>
            </a:lvl4pPr>
            <a:lvl5pPr marL="2286000" lvl="4" indent="-317500" algn="l">
              <a:lnSpc>
                <a:spcPct val="90000"/>
              </a:lnSpc>
              <a:spcBef>
                <a:spcPts val="0"/>
              </a:spcBef>
              <a:spcAft>
                <a:spcPts val="0"/>
              </a:spcAft>
              <a:buClr>
                <a:schemeClr val="dk1"/>
              </a:buClr>
              <a:buSzPts val="1400"/>
              <a:buChar char="○"/>
              <a:defRPr/>
            </a:lvl5pPr>
            <a:lvl6pPr marL="2743200" lvl="5" indent="-317500" algn="l">
              <a:lnSpc>
                <a:spcPct val="90000"/>
              </a:lnSpc>
              <a:spcBef>
                <a:spcPts val="0"/>
              </a:spcBef>
              <a:spcAft>
                <a:spcPts val="0"/>
              </a:spcAft>
              <a:buClr>
                <a:schemeClr val="dk1"/>
              </a:buClr>
              <a:buSzPts val="1400"/>
              <a:buChar char="■"/>
              <a:defRPr/>
            </a:lvl6pPr>
            <a:lvl7pPr marL="3200400" lvl="6" indent="-317500" algn="l">
              <a:lnSpc>
                <a:spcPct val="90000"/>
              </a:lnSpc>
              <a:spcBef>
                <a:spcPts val="0"/>
              </a:spcBef>
              <a:spcAft>
                <a:spcPts val="0"/>
              </a:spcAft>
              <a:buClr>
                <a:schemeClr val="dk1"/>
              </a:buClr>
              <a:buSzPts val="1400"/>
              <a:buChar char="●"/>
              <a:defRPr/>
            </a:lvl7pPr>
            <a:lvl8pPr marL="3657600" lvl="7" indent="-317500" algn="l">
              <a:lnSpc>
                <a:spcPct val="90000"/>
              </a:lnSpc>
              <a:spcBef>
                <a:spcPts val="0"/>
              </a:spcBef>
              <a:spcAft>
                <a:spcPts val="0"/>
              </a:spcAft>
              <a:buClr>
                <a:schemeClr val="dk1"/>
              </a:buClr>
              <a:buSzPts val="1400"/>
              <a:buChar char="○"/>
              <a:defRPr/>
            </a:lvl8pPr>
            <a:lvl9pPr marL="4114800" lvl="8" indent="-317500" algn="l">
              <a:lnSpc>
                <a:spcPct val="90000"/>
              </a:lnSpc>
              <a:spcBef>
                <a:spcPts val="0"/>
              </a:spcBef>
              <a:spcAft>
                <a:spcPts val="0"/>
              </a:spcAft>
              <a:buClr>
                <a:schemeClr val="dk1"/>
              </a:buClr>
              <a:buSzPts val="1400"/>
              <a:buChar char="■"/>
              <a:defRPr/>
            </a:lvl9pPr>
          </a:lstStyle>
          <a:p>
            <a:endParaRPr/>
          </a:p>
        </p:txBody>
      </p:sp>
      <p:sp>
        <p:nvSpPr>
          <p:cNvPr id="14" name="Google Shape;14;p2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spcBef>
                <a:spcPts val="0"/>
              </a:spcBef>
              <a:spcAft>
                <a:spcPts val="0"/>
              </a:spcAft>
              <a:buClr>
                <a:srgbClr val="888888"/>
              </a:buClr>
              <a:buSzPts val="900"/>
              <a:buFont typeface="Calibri"/>
              <a:buNone/>
              <a:defRPr sz="900" b="0" i="0" u="none" strike="noStrike" cap="none">
                <a:solidFill>
                  <a:srgbClr val="888888"/>
                </a:solidFill>
                <a:latin typeface="Calibri"/>
                <a:ea typeface="Calibri"/>
                <a:cs typeface="Calibri"/>
                <a:sym typeface="Calibri"/>
              </a:defRPr>
            </a:lvl1pPr>
            <a:lvl2pPr marL="0" marR="0" lvl="1" indent="0" algn="r">
              <a:spcBef>
                <a:spcPts val="0"/>
              </a:spcBef>
              <a:spcAft>
                <a:spcPts val="0"/>
              </a:spcAft>
              <a:buClr>
                <a:srgbClr val="888888"/>
              </a:buClr>
              <a:buSzPts val="900"/>
              <a:buFont typeface="Calibri"/>
              <a:buNone/>
              <a:defRPr sz="900" b="0" i="0" u="none" strike="noStrike" cap="none">
                <a:solidFill>
                  <a:srgbClr val="888888"/>
                </a:solidFill>
                <a:latin typeface="Calibri"/>
                <a:ea typeface="Calibri"/>
                <a:cs typeface="Calibri"/>
                <a:sym typeface="Calibri"/>
              </a:defRPr>
            </a:lvl2pPr>
            <a:lvl3pPr marL="0" marR="0" lvl="2" indent="0" algn="r">
              <a:spcBef>
                <a:spcPts val="0"/>
              </a:spcBef>
              <a:spcAft>
                <a:spcPts val="0"/>
              </a:spcAft>
              <a:buClr>
                <a:srgbClr val="888888"/>
              </a:buClr>
              <a:buSzPts val="900"/>
              <a:buFont typeface="Calibri"/>
              <a:buNone/>
              <a:defRPr sz="900" b="0" i="0" u="none" strike="noStrike" cap="none">
                <a:solidFill>
                  <a:srgbClr val="888888"/>
                </a:solidFill>
                <a:latin typeface="Calibri"/>
                <a:ea typeface="Calibri"/>
                <a:cs typeface="Calibri"/>
                <a:sym typeface="Calibri"/>
              </a:defRPr>
            </a:lvl3pPr>
            <a:lvl4pPr marL="0" marR="0" lvl="3" indent="0" algn="r">
              <a:spcBef>
                <a:spcPts val="0"/>
              </a:spcBef>
              <a:spcAft>
                <a:spcPts val="0"/>
              </a:spcAft>
              <a:buClr>
                <a:srgbClr val="888888"/>
              </a:buClr>
              <a:buSzPts val="900"/>
              <a:buFont typeface="Calibri"/>
              <a:buNone/>
              <a:defRPr sz="900" b="0" i="0" u="none" strike="noStrike" cap="none">
                <a:solidFill>
                  <a:srgbClr val="888888"/>
                </a:solidFill>
                <a:latin typeface="Calibri"/>
                <a:ea typeface="Calibri"/>
                <a:cs typeface="Calibri"/>
                <a:sym typeface="Calibri"/>
              </a:defRPr>
            </a:lvl4pPr>
            <a:lvl5pPr marL="0" marR="0" lvl="4" indent="0" algn="r">
              <a:spcBef>
                <a:spcPts val="0"/>
              </a:spcBef>
              <a:spcAft>
                <a:spcPts val="0"/>
              </a:spcAft>
              <a:buClr>
                <a:srgbClr val="888888"/>
              </a:buClr>
              <a:buSzPts val="900"/>
              <a:buFont typeface="Calibri"/>
              <a:buNone/>
              <a:defRPr sz="900" b="0" i="0" u="none" strike="noStrike" cap="none">
                <a:solidFill>
                  <a:srgbClr val="888888"/>
                </a:solidFill>
                <a:latin typeface="Calibri"/>
                <a:ea typeface="Calibri"/>
                <a:cs typeface="Calibri"/>
                <a:sym typeface="Calibri"/>
              </a:defRPr>
            </a:lvl5pPr>
            <a:lvl6pPr marL="0" marR="0" lvl="5" indent="0" algn="r">
              <a:spcBef>
                <a:spcPts val="0"/>
              </a:spcBef>
              <a:spcAft>
                <a:spcPts val="0"/>
              </a:spcAft>
              <a:buClr>
                <a:srgbClr val="888888"/>
              </a:buClr>
              <a:buSzPts val="900"/>
              <a:buFont typeface="Calibri"/>
              <a:buNone/>
              <a:defRPr sz="900" b="0" i="0" u="none" strike="noStrike" cap="none">
                <a:solidFill>
                  <a:srgbClr val="888888"/>
                </a:solidFill>
                <a:latin typeface="Calibri"/>
                <a:ea typeface="Calibri"/>
                <a:cs typeface="Calibri"/>
                <a:sym typeface="Calibri"/>
              </a:defRPr>
            </a:lvl6pPr>
            <a:lvl7pPr marL="0" marR="0" lvl="6" indent="0" algn="r">
              <a:spcBef>
                <a:spcPts val="0"/>
              </a:spcBef>
              <a:spcAft>
                <a:spcPts val="0"/>
              </a:spcAft>
              <a:buClr>
                <a:srgbClr val="888888"/>
              </a:buClr>
              <a:buSzPts val="900"/>
              <a:buFont typeface="Calibri"/>
              <a:buNone/>
              <a:defRPr sz="900" b="0" i="0" u="none" strike="noStrike" cap="none">
                <a:solidFill>
                  <a:srgbClr val="888888"/>
                </a:solidFill>
                <a:latin typeface="Calibri"/>
                <a:ea typeface="Calibri"/>
                <a:cs typeface="Calibri"/>
                <a:sym typeface="Calibri"/>
              </a:defRPr>
            </a:lvl7pPr>
            <a:lvl8pPr marL="0" marR="0" lvl="7" indent="0" algn="r">
              <a:spcBef>
                <a:spcPts val="0"/>
              </a:spcBef>
              <a:spcAft>
                <a:spcPts val="0"/>
              </a:spcAft>
              <a:buClr>
                <a:srgbClr val="888888"/>
              </a:buClr>
              <a:buSzPts val="900"/>
              <a:buFont typeface="Calibri"/>
              <a:buNone/>
              <a:defRPr sz="900" b="0" i="0" u="none" strike="noStrike" cap="none">
                <a:solidFill>
                  <a:srgbClr val="888888"/>
                </a:solidFill>
                <a:latin typeface="Calibri"/>
                <a:ea typeface="Calibri"/>
                <a:cs typeface="Calibri"/>
                <a:sym typeface="Calibri"/>
              </a:defRPr>
            </a:lvl8pPr>
            <a:lvl9pPr marL="0" marR="0" lvl="8" indent="0" algn="r">
              <a:spcBef>
                <a:spcPts val="0"/>
              </a:spcBef>
              <a:spcAft>
                <a:spcPts val="0"/>
              </a:spcAft>
              <a:buClr>
                <a:srgbClr val="888888"/>
              </a:buClr>
              <a:buSzPts val="900"/>
              <a:buFont typeface="Calibri"/>
              <a:buNone/>
              <a:defRPr sz="9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4465582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3031096240"/>
      </p:ext>
    </p:extLst>
  </p:cSld>
  <p:clrMap bg1="lt1" tx1="dk1" bg2="lt2" tx2="dk2" accent1="accent1" accent2="accent2" accent3="accent3" accent4="accent4" accent5="accent5" accent6="accent6" hlink="hlink" folHlink="folHlink"/>
  <p:sldLayoutIdLst>
    <p:sldLayoutId id="2147483690" r:id="rId1"/>
    <p:sldLayoutId id="2147483691" r:id="rId2"/>
    <p:sldLayoutId id="2147483692" r:id="rId3"/>
    <p:sldLayoutId id="2147483693" r:id="rId4"/>
    <p:sldLayoutId id="2147483694" r:id="rId5"/>
    <p:sldLayoutId id="2147483695" r:id="rId6"/>
    <p:sldLayoutId id="2147483696" r:id="rId7"/>
    <p:sldLayoutId id="2147483697" r:id="rId8"/>
    <p:sldLayoutId id="2147483698" r:id="rId9"/>
    <p:sldLayoutId id="2147483699" r:id="rId10"/>
    <p:sldLayoutId id="2147483700" r:id="rId11"/>
    <p:sldLayoutId id="2147483701" r:id="rId12"/>
  </p:sldLayoutIdLst>
  <p:hf sldNum="0" hdr="0" ft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 Id="rId5" Type="http://schemas.openxmlformats.org/officeDocument/2006/relationships/image" Target="../media/image9.jpeg"/><Relationship Id="rId4" Type="http://schemas.openxmlformats.org/officeDocument/2006/relationships/image" Target="../media/image8.jpeg"/></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 Id="rId4" Type="http://schemas.openxmlformats.org/officeDocument/2006/relationships/image" Target="../media/image15.jpeg"/></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1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7030A0">
            <a:alpha val="43000"/>
          </a:srgb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44E843-775B-83AC-9050-0406220BF171}"/>
              </a:ext>
            </a:extLst>
          </p:cNvPr>
          <p:cNvSpPr>
            <a:spLocks noGrp="1"/>
          </p:cNvSpPr>
          <p:nvPr>
            <p:ph type="title"/>
          </p:nvPr>
        </p:nvSpPr>
        <p:spPr>
          <a:xfrm>
            <a:off x="791853" y="649936"/>
            <a:ext cx="7606712" cy="3600699"/>
          </a:xfrm>
        </p:spPr>
        <p:txBody>
          <a:bodyPr>
            <a:noAutofit/>
          </a:bodyPr>
          <a:lstStyle/>
          <a:p>
            <a:pPr algn="ctr"/>
            <a:r>
              <a:rPr lang="en-US" sz="7200" b="1" cap="all" dirty="0">
                <a:solidFill>
                  <a:srgbClr val="FF0000"/>
                </a:solidFill>
              </a:rPr>
              <a:t>Z</a:t>
            </a:r>
            <a:r>
              <a:rPr lang="en-US" sz="7200" b="1" cap="all" dirty="0">
                <a:solidFill>
                  <a:srgbClr val="FFFF00"/>
                </a:solidFill>
              </a:rPr>
              <a:t>o</a:t>
            </a:r>
            <a:r>
              <a:rPr lang="en-US" sz="7200" b="1" cap="all" dirty="0">
                <a:solidFill>
                  <a:srgbClr val="0070C0"/>
                </a:solidFill>
              </a:rPr>
              <a:t>n</a:t>
            </a:r>
            <a:r>
              <a:rPr lang="en-US" sz="7200" b="1" cap="all" dirty="0">
                <a:solidFill>
                  <a:srgbClr val="00B050"/>
                </a:solidFill>
              </a:rPr>
              <a:t>e</a:t>
            </a:r>
            <a:r>
              <a:rPr lang="en-US" sz="7200" b="1" cap="all" dirty="0">
                <a:solidFill>
                  <a:srgbClr val="FF0000"/>
                </a:solidFill>
              </a:rPr>
              <a:t>s</a:t>
            </a:r>
            <a:r>
              <a:rPr lang="en-US" sz="7200" b="1" cap="all" dirty="0"/>
              <a:t> </a:t>
            </a:r>
            <a:r>
              <a:rPr lang="en-US" sz="7200" b="1" cap="all" dirty="0">
                <a:solidFill>
                  <a:srgbClr val="00B050"/>
                </a:solidFill>
              </a:rPr>
              <a:t>o</a:t>
            </a:r>
            <a:r>
              <a:rPr lang="en-US" sz="7200" b="1" cap="all" dirty="0">
                <a:solidFill>
                  <a:srgbClr val="FFFF00"/>
                </a:solidFill>
              </a:rPr>
              <a:t>f</a:t>
            </a:r>
            <a:r>
              <a:rPr lang="en-US" sz="7200" b="1" cap="all" dirty="0"/>
              <a:t> </a:t>
            </a:r>
            <a:r>
              <a:rPr lang="en-US" sz="7200" b="1" cap="all" dirty="0">
                <a:solidFill>
                  <a:srgbClr val="0070C0"/>
                </a:solidFill>
              </a:rPr>
              <a:t>R</a:t>
            </a:r>
            <a:r>
              <a:rPr lang="en-US" sz="7200" b="1" cap="all" dirty="0">
                <a:solidFill>
                  <a:srgbClr val="FF0000"/>
                </a:solidFill>
              </a:rPr>
              <a:t>e</a:t>
            </a:r>
            <a:r>
              <a:rPr lang="en-US" sz="7200" b="1" cap="all" dirty="0">
                <a:solidFill>
                  <a:srgbClr val="00B050"/>
                </a:solidFill>
              </a:rPr>
              <a:t>g</a:t>
            </a:r>
            <a:r>
              <a:rPr lang="en-US" sz="7200" b="1" cap="all" dirty="0">
                <a:solidFill>
                  <a:srgbClr val="0070C0"/>
                </a:solidFill>
              </a:rPr>
              <a:t>u</a:t>
            </a:r>
            <a:r>
              <a:rPr lang="en-US" sz="7200" b="1" cap="all" dirty="0">
                <a:solidFill>
                  <a:srgbClr val="FFFF00"/>
                </a:solidFill>
              </a:rPr>
              <a:t>l</a:t>
            </a:r>
            <a:r>
              <a:rPr lang="en-US" sz="7200" b="1" cap="all" dirty="0">
                <a:solidFill>
                  <a:srgbClr val="FF0000"/>
                </a:solidFill>
              </a:rPr>
              <a:t>a</a:t>
            </a:r>
            <a:r>
              <a:rPr lang="en-US" sz="7200" b="1" cap="all" dirty="0">
                <a:solidFill>
                  <a:srgbClr val="00B050"/>
                </a:solidFill>
              </a:rPr>
              <a:t>t</a:t>
            </a:r>
            <a:r>
              <a:rPr lang="en-US" sz="7200" b="1" cap="all" dirty="0">
                <a:solidFill>
                  <a:srgbClr val="FFFF00"/>
                </a:solidFill>
              </a:rPr>
              <a:t>i</a:t>
            </a:r>
            <a:r>
              <a:rPr lang="en-US" sz="7200" b="1" cap="all" dirty="0">
                <a:solidFill>
                  <a:srgbClr val="FF0000"/>
                </a:solidFill>
              </a:rPr>
              <a:t>o</a:t>
            </a:r>
            <a:r>
              <a:rPr lang="en-US" sz="7200" b="1" cap="all" dirty="0">
                <a:solidFill>
                  <a:srgbClr val="0070C0"/>
                </a:solidFill>
              </a:rPr>
              <a:t>n</a:t>
            </a:r>
            <a:endParaRPr lang="en-US" sz="7200" b="1" dirty="0"/>
          </a:p>
        </p:txBody>
      </p:sp>
    </p:spTree>
    <p:extLst>
      <p:ext uri="{BB962C8B-B14F-4D97-AF65-F5344CB8AC3E}">
        <p14:creationId xmlns:p14="http://schemas.microsoft.com/office/powerpoint/2010/main" val="240071015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A group of children with different emotions&#10;&#10;Description automatically generated">
            <a:extLst>
              <a:ext uri="{FF2B5EF4-FFF2-40B4-BE49-F238E27FC236}">
                <a16:creationId xmlns:a16="http://schemas.microsoft.com/office/drawing/2014/main" id="{8CCCE2FE-40D9-D57C-C7D7-D3A1BB3FFD40}"/>
              </a:ext>
            </a:extLst>
          </p:cNvPr>
          <p:cNvPicPr>
            <a:picLocks noChangeAspect="1"/>
          </p:cNvPicPr>
          <p:nvPr/>
        </p:nvPicPr>
        <p:blipFill>
          <a:blip r:embed="rId2"/>
          <a:stretch>
            <a:fillRect/>
          </a:stretch>
        </p:blipFill>
        <p:spPr>
          <a:xfrm>
            <a:off x="227818" y="34561"/>
            <a:ext cx="8583188" cy="5111642"/>
          </a:xfrm>
          <a:prstGeom prst="rect">
            <a:avLst/>
          </a:prstGeom>
        </p:spPr>
      </p:pic>
    </p:spTree>
    <p:extLst>
      <p:ext uri="{BB962C8B-B14F-4D97-AF65-F5344CB8AC3E}">
        <p14:creationId xmlns:p14="http://schemas.microsoft.com/office/powerpoint/2010/main" val="6452806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A cartoon characters with different emotions&#10;&#10;Description automatically generated">
            <a:extLst>
              <a:ext uri="{FF2B5EF4-FFF2-40B4-BE49-F238E27FC236}">
                <a16:creationId xmlns:a16="http://schemas.microsoft.com/office/drawing/2014/main" id="{4A1C8847-C5B3-158B-331C-5DEC7A179906}"/>
              </a:ext>
            </a:extLst>
          </p:cNvPr>
          <p:cNvPicPr>
            <a:picLocks noGrp="1" noChangeAspect="1"/>
          </p:cNvPicPr>
          <p:nvPr>
            <p:ph idx="1"/>
          </p:nvPr>
        </p:nvPicPr>
        <p:blipFill>
          <a:blip r:embed="rId2"/>
          <a:stretch>
            <a:fillRect/>
          </a:stretch>
        </p:blipFill>
        <p:spPr>
          <a:xfrm>
            <a:off x="2481" y="-4515"/>
            <a:ext cx="3787923" cy="2661784"/>
          </a:xfrm>
        </p:spPr>
      </p:pic>
      <p:pic>
        <p:nvPicPr>
          <p:cNvPr id="3" name="Picture 4" descr="A group of children with different emotions&#10;&#10;Description automatically generated">
            <a:extLst>
              <a:ext uri="{FF2B5EF4-FFF2-40B4-BE49-F238E27FC236}">
                <a16:creationId xmlns:a16="http://schemas.microsoft.com/office/drawing/2014/main" id="{45F9A305-C441-9BE7-1CEB-E8E436813CFA}"/>
              </a:ext>
            </a:extLst>
          </p:cNvPr>
          <p:cNvPicPr>
            <a:picLocks noChangeAspect="1"/>
          </p:cNvPicPr>
          <p:nvPr/>
        </p:nvPicPr>
        <p:blipFill>
          <a:blip r:embed="rId3"/>
          <a:stretch>
            <a:fillRect/>
          </a:stretch>
        </p:blipFill>
        <p:spPr>
          <a:xfrm>
            <a:off x="5445" y="3130390"/>
            <a:ext cx="4415971" cy="1531578"/>
          </a:xfrm>
          <a:prstGeom prst="rect">
            <a:avLst/>
          </a:prstGeom>
        </p:spPr>
      </p:pic>
      <p:pic>
        <p:nvPicPr>
          <p:cNvPr id="5" name="Picture 5" descr="A chart with cartoon monsters&#10;&#10;Description automatically generated">
            <a:extLst>
              <a:ext uri="{FF2B5EF4-FFF2-40B4-BE49-F238E27FC236}">
                <a16:creationId xmlns:a16="http://schemas.microsoft.com/office/drawing/2014/main" id="{8460B8D6-130F-9EF7-A53A-9A1A694F6E9A}"/>
              </a:ext>
            </a:extLst>
          </p:cNvPr>
          <p:cNvPicPr>
            <a:picLocks noChangeAspect="1"/>
          </p:cNvPicPr>
          <p:nvPr/>
        </p:nvPicPr>
        <p:blipFill>
          <a:blip r:embed="rId4"/>
          <a:stretch>
            <a:fillRect/>
          </a:stretch>
        </p:blipFill>
        <p:spPr>
          <a:xfrm>
            <a:off x="5638802" y="-60573"/>
            <a:ext cx="3508828" cy="2470646"/>
          </a:xfrm>
          <a:prstGeom prst="rect">
            <a:avLst/>
          </a:prstGeom>
        </p:spPr>
      </p:pic>
      <p:pic>
        <p:nvPicPr>
          <p:cNvPr id="6" name="Picture 6" descr="A chart with different colored text&#10;&#10;Description automatically generated">
            <a:extLst>
              <a:ext uri="{FF2B5EF4-FFF2-40B4-BE49-F238E27FC236}">
                <a16:creationId xmlns:a16="http://schemas.microsoft.com/office/drawing/2014/main" id="{6F6A5815-3E2F-0738-4129-4874496136B8}"/>
              </a:ext>
            </a:extLst>
          </p:cNvPr>
          <p:cNvPicPr>
            <a:picLocks noChangeAspect="1"/>
          </p:cNvPicPr>
          <p:nvPr/>
        </p:nvPicPr>
        <p:blipFill>
          <a:blip r:embed="rId5"/>
          <a:stretch>
            <a:fillRect/>
          </a:stretch>
        </p:blipFill>
        <p:spPr>
          <a:xfrm>
            <a:off x="5475514" y="2575552"/>
            <a:ext cx="2737757" cy="2432609"/>
          </a:xfrm>
          <a:prstGeom prst="rect">
            <a:avLst/>
          </a:prstGeom>
        </p:spPr>
      </p:pic>
    </p:spTree>
    <p:extLst>
      <p:ext uri="{BB962C8B-B14F-4D97-AF65-F5344CB8AC3E}">
        <p14:creationId xmlns:p14="http://schemas.microsoft.com/office/powerpoint/2010/main" val="17741411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Content Placeholder 2"/>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rot="5400000">
            <a:off x="-170151" y="417112"/>
            <a:ext cx="2661047" cy="1995785"/>
          </a:xfrm>
        </p:spPr>
      </p:pic>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1790701" y="2199843"/>
            <a:ext cx="3439391" cy="2579543"/>
          </a:xfrm>
          <a:prstGeom prst="rect">
            <a:avLst/>
          </a:prstGeom>
        </p:spPr>
      </p:pic>
      <p:pic>
        <p:nvPicPr>
          <p:cNvPr id="10" name="Picture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6670964" y="2670465"/>
            <a:ext cx="2826327" cy="2119745"/>
          </a:xfrm>
          <a:prstGeom prst="rect">
            <a:avLst/>
          </a:prstGeom>
        </p:spPr>
      </p:pic>
      <p:pic>
        <p:nvPicPr>
          <p:cNvPr id="11" name="Picture 1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5400000">
            <a:off x="4142293" y="442480"/>
            <a:ext cx="3539837" cy="2654878"/>
          </a:xfrm>
          <a:prstGeom prst="rect">
            <a:avLst/>
          </a:prstGeom>
        </p:spPr>
      </p:pic>
    </p:spTree>
    <p:extLst>
      <p:ext uri="{BB962C8B-B14F-4D97-AF65-F5344CB8AC3E}">
        <p14:creationId xmlns:p14="http://schemas.microsoft.com/office/powerpoint/2010/main" val="126056247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400000">
            <a:off x="-458355" y="458354"/>
            <a:ext cx="3666836" cy="2750127"/>
          </a:xfrm>
          <a:prstGeom prst="rect">
            <a:avLst/>
          </a:prstGeom>
        </p:spPr>
      </p:pic>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5838536" y="472209"/>
            <a:ext cx="3777673" cy="2833255"/>
          </a:xfrm>
          <a:prstGeom prst="rect">
            <a:avLst/>
          </a:prstGeom>
        </p:spPr>
      </p:pic>
      <p:pic>
        <p:nvPicPr>
          <p:cNvPr id="14" name="Content Placeholder 13"/>
          <p:cNvPicPr>
            <a:picLocks noGrp="1" noChangeAspect="1"/>
          </p:cNvPicPr>
          <p:nvPr>
            <p:ph idx="1"/>
          </p:nvPr>
        </p:nvPicPr>
        <p:blipFill>
          <a:blip r:embed="rId4" cstate="print">
            <a:extLst>
              <a:ext uri="{28A0092B-C50C-407E-A947-70E740481C1C}">
                <a14:useLocalDpi xmlns:a14="http://schemas.microsoft.com/office/drawing/2010/main" val="0"/>
              </a:ext>
            </a:extLst>
          </a:blip>
          <a:stretch>
            <a:fillRect/>
          </a:stretch>
        </p:blipFill>
        <p:spPr>
          <a:xfrm rot="5400000">
            <a:off x="2591306" y="1826860"/>
            <a:ext cx="3819797" cy="2864847"/>
          </a:xfrm>
        </p:spPr>
      </p:pic>
    </p:spTree>
    <p:extLst>
      <p:ext uri="{BB962C8B-B14F-4D97-AF65-F5344CB8AC3E}">
        <p14:creationId xmlns:p14="http://schemas.microsoft.com/office/powerpoint/2010/main" val="17984537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3561" y="70755"/>
            <a:ext cx="7558168" cy="580408"/>
          </a:xfrm>
        </p:spPr>
        <p:txBody>
          <a:bodyPr/>
          <a:lstStyle/>
          <a:p>
            <a:pPr algn="ctr"/>
            <a:r>
              <a:rPr lang="en-US" dirty="0" smtClean="0"/>
              <a:t>Zones of Regulation Check-in</a:t>
            </a:r>
            <a:endParaRPr lang="en-GB" dirty="0"/>
          </a:p>
        </p:txBody>
      </p:sp>
      <p:pic>
        <p:nvPicPr>
          <p:cNvPr id="1026" name="Picture 2" descr="Shottermill Infant School - Zones of Regulation"/>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1" y="692700"/>
            <a:ext cx="3491345" cy="1928433"/>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Zones of Regulation: A teacher's guid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50452" y="651163"/>
            <a:ext cx="3571875" cy="2678906"/>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Yahoo Image Search | Zones of regulation, School social work, Emotional  regulatio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75751" y="2934241"/>
            <a:ext cx="3145631" cy="23683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796905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99"/>
        <p:cNvGrpSpPr/>
        <p:nvPr/>
      </p:nvGrpSpPr>
      <p:grpSpPr>
        <a:xfrm>
          <a:off x="0" y="0"/>
          <a:ext cx="0" cy="0"/>
          <a:chOff x="0" y="0"/>
          <a:chExt cx="0" cy="0"/>
        </a:xfrm>
      </p:grpSpPr>
      <p:sp>
        <p:nvSpPr>
          <p:cNvPr id="100" name="Google Shape;100;p1"/>
          <p:cNvSpPr/>
          <p:nvPr/>
        </p:nvSpPr>
        <p:spPr>
          <a:xfrm rot="-5400000">
            <a:off x="600075" y="1118507"/>
            <a:ext cx="2500312" cy="2624327"/>
          </a:xfrm>
          <a:prstGeom prst="downArrow">
            <a:avLst>
              <a:gd name="adj1" fmla="val 100000"/>
              <a:gd name="adj2" fmla="val 15788"/>
            </a:avLst>
          </a:prstGeom>
          <a:solidFill>
            <a:srgbClr val="40404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01" name="Google Shape;101;p1"/>
          <p:cNvSpPr txBox="1">
            <a:spLocks noGrp="1"/>
          </p:cNvSpPr>
          <p:nvPr>
            <p:ph type="title"/>
          </p:nvPr>
        </p:nvSpPr>
        <p:spPr>
          <a:xfrm>
            <a:off x="771525" y="1475449"/>
            <a:ext cx="1971675" cy="1910443"/>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rgbClr val="FFFFFF"/>
              </a:buClr>
              <a:buSzPts val="2800"/>
              <a:buFont typeface="Calibri"/>
              <a:buNone/>
            </a:pPr>
            <a:r>
              <a:rPr lang="en-US" sz="2700" dirty="0" smtClean="0">
                <a:solidFill>
                  <a:srgbClr val="FFFFFF"/>
                </a:solidFill>
              </a:rPr>
              <a:t>Zone of regulation</a:t>
            </a:r>
            <a:r>
              <a:rPr lang="en-US" sz="2700" b="0" i="0" dirty="0" smtClean="0">
                <a:solidFill>
                  <a:srgbClr val="FFFFFF"/>
                </a:solidFill>
                <a:latin typeface="Calibri"/>
                <a:ea typeface="Calibri"/>
                <a:cs typeface="Calibri"/>
                <a:sym typeface="Calibri"/>
              </a:rPr>
              <a:t>: the theory</a:t>
            </a:r>
            <a:endParaRPr dirty="0"/>
          </a:p>
        </p:txBody>
      </p:sp>
      <p:pic>
        <p:nvPicPr>
          <p:cNvPr id="102" name="Google Shape;102;p1"/>
          <p:cNvPicPr preferRelativeResize="0"/>
          <p:nvPr/>
        </p:nvPicPr>
        <p:blipFill rotWithShape="1">
          <a:blip r:embed="rId3">
            <a:alphaModFix/>
          </a:blip>
          <a:srcRect/>
          <a:stretch/>
        </p:blipFill>
        <p:spPr>
          <a:xfrm>
            <a:off x="4037472" y="482599"/>
            <a:ext cx="4176554" cy="4176554"/>
          </a:xfrm>
          <a:prstGeom prst="rect">
            <a:avLst/>
          </a:prstGeom>
          <a:noFill/>
          <a:ln>
            <a:noFill/>
          </a:ln>
        </p:spPr>
      </p:pic>
      <p:sp>
        <p:nvSpPr>
          <p:cNvPr id="2" name="TextBox 1"/>
          <p:cNvSpPr txBox="1"/>
          <p:nvPr/>
        </p:nvSpPr>
        <p:spPr>
          <a:xfrm>
            <a:off x="278296" y="3866322"/>
            <a:ext cx="4174434" cy="954107"/>
          </a:xfrm>
          <a:prstGeom prst="rect">
            <a:avLst/>
          </a:prstGeom>
          <a:noFill/>
        </p:spPr>
        <p:txBody>
          <a:bodyPr wrap="square" rtlCol="0">
            <a:spAutoFit/>
          </a:bodyPr>
          <a:lstStyle/>
          <a:p>
            <a:r>
              <a:rPr lang="en-GB" sz="2800" dirty="0" smtClean="0"/>
              <a:t>All Behaviour is an expression of a need </a:t>
            </a:r>
            <a:endParaRPr lang="en-GB" sz="2800"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06"/>
        <p:cNvGrpSpPr/>
        <p:nvPr/>
      </p:nvGrpSpPr>
      <p:grpSpPr>
        <a:xfrm>
          <a:off x="0" y="0"/>
          <a:ext cx="0" cy="0"/>
          <a:chOff x="0" y="0"/>
          <a:chExt cx="0" cy="0"/>
        </a:xfrm>
      </p:grpSpPr>
      <p:sp>
        <p:nvSpPr>
          <p:cNvPr id="107" name="Google Shape;107;p2"/>
          <p:cNvSpPr txBox="1">
            <a:spLocks noGrp="1"/>
          </p:cNvSpPr>
          <p:nvPr>
            <p:ph type="title"/>
          </p:nvPr>
        </p:nvSpPr>
        <p:spPr>
          <a:prstGeom prst="rect">
            <a:avLst/>
          </a:prstGeom>
          <a:noFill/>
          <a:ln>
            <a:noFill/>
          </a:ln>
        </p:spPr>
        <p:txBody>
          <a:bodyPr spcFirstLastPara="1" wrap="square" lIns="91425" tIns="91425" rIns="91425" bIns="91425" anchor="t" anchorCtr="0">
            <a:noAutofit/>
          </a:bodyPr>
          <a:lstStyle/>
          <a:p>
            <a:pPr marL="0" lvl="0" indent="0" algn="l" rtl="0">
              <a:lnSpc>
                <a:spcPct val="90000"/>
              </a:lnSpc>
              <a:spcBef>
                <a:spcPts val="0"/>
              </a:spcBef>
              <a:spcAft>
                <a:spcPts val="0"/>
              </a:spcAft>
              <a:buClr>
                <a:schemeClr val="dk2"/>
              </a:buClr>
              <a:buSzPts val="990"/>
              <a:buFont typeface="Calibri"/>
              <a:buNone/>
            </a:pPr>
            <a:r>
              <a:rPr lang="en-US" sz="5400">
                <a:solidFill>
                  <a:schemeClr val="dk2"/>
                </a:solidFill>
              </a:rPr>
              <a:t>What is emotional regulation? </a:t>
            </a:r>
            <a:endParaRPr sz="6320">
              <a:solidFill>
                <a:schemeClr val="dk2"/>
              </a:solidFill>
            </a:endParaRPr>
          </a:p>
        </p:txBody>
      </p:sp>
      <p:pic>
        <p:nvPicPr>
          <p:cNvPr id="108" name="Google Shape;108;p2"/>
          <p:cNvPicPr preferRelativeResize="0"/>
          <p:nvPr/>
        </p:nvPicPr>
        <p:blipFill rotWithShape="1">
          <a:blip r:embed="rId3">
            <a:alphaModFix/>
          </a:blip>
          <a:srcRect/>
          <a:stretch/>
        </p:blipFill>
        <p:spPr>
          <a:xfrm>
            <a:off x="3786188" y="1714500"/>
            <a:ext cx="1571625" cy="1714500"/>
          </a:xfrm>
          <a:prstGeom prst="rect">
            <a:avLst/>
          </a:prstGeom>
          <a:noFill/>
          <a:ln>
            <a:noFill/>
          </a:ln>
        </p:spPr>
      </p:pic>
      <p:sp>
        <p:nvSpPr>
          <p:cNvPr id="109" name="Google Shape;109;p2"/>
          <p:cNvSpPr/>
          <p:nvPr/>
        </p:nvSpPr>
        <p:spPr>
          <a:xfrm>
            <a:off x="311700" y="2328725"/>
            <a:ext cx="2103840" cy="1153440"/>
          </a:xfrm>
          <a:prstGeom prst="cloud">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US">
                <a:latin typeface="Calibri"/>
                <a:ea typeface="Calibri"/>
                <a:cs typeface="Calibri"/>
                <a:sym typeface="Calibri"/>
              </a:rPr>
              <a:t>co-regulation </a:t>
            </a:r>
            <a:endParaRPr>
              <a:latin typeface="Calibri"/>
              <a:ea typeface="Calibri"/>
              <a:cs typeface="Calibri"/>
              <a:sym typeface="Calibri"/>
            </a:endParaRPr>
          </a:p>
        </p:txBody>
      </p:sp>
      <p:sp>
        <p:nvSpPr>
          <p:cNvPr id="110" name="Google Shape;110;p2"/>
          <p:cNvSpPr/>
          <p:nvPr/>
        </p:nvSpPr>
        <p:spPr>
          <a:xfrm>
            <a:off x="6144675" y="935875"/>
            <a:ext cx="2103840" cy="1153440"/>
          </a:xfrm>
          <a:prstGeom prst="cloud">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US">
                <a:latin typeface="Calibri"/>
                <a:ea typeface="Calibri"/>
                <a:cs typeface="Calibri"/>
                <a:sym typeface="Calibri"/>
              </a:rPr>
              <a:t>self -regulation </a:t>
            </a:r>
            <a:endParaRPr>
              <a:latin typeface="Calibri"/>
              <a:ea typeface="Calibri"/>
              <a:cs typeface="Calibri"/>
              <a:sym typeface="Calibri"/>
            </a:endParaRPr>
          </a:p>
        </p:txBody>
      </p:sp>
      <p:sp>
        <p:nvSpPr>
          <p:cNvPr id="111" name="Google Shape;111;p2"/>
          <p:cNvSpPr/>
          <p:nvPr/>
        </p:nvSpPr>
        <p:spPr>
          <a:xfrm>
            <a:off x="5506325" y="2959975"/>
            <a:ext cx="2103840" cy="1153440"/>
          </a:xfrm>
          <a:prstGeom prst="cloud">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US">
                <a:latin typeface="Calibri"/>
                <a:ea typeface="Calibri"/>
                <a:cs typeface="Calibri"/>
                <a:sym typeface="Calibri"/>
              </a:rPr>
              <a:t>dysregulation </a:t>
            </a:r>
            <a:endParaRPr>
              <a:latin typeface="Calibri"/>
              <a:ea typeface="Calibri"/>
              <a:cs typeface="Calibri"/>
              <a:sym typeface="Calibri"/>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15"/>
        <p:cNvGrpSpPr/>
        <p:nvPr/>
      </p:nvGrpSpPr>
      <p:grpSpPr>
        <a:xfrm>
          <a:off x="0" y="0"/>
          <a:ext cx="0" cy="0"/>
          <a:chOff x="0" y="0"/>
          <a:chExt cx="0" cy="0"/>
        </a:xfrm>
      </p:grpSpPr>
      <p:sp>
        <p:nvSpPr>
          <p:cNvPr id="116" name="Google Shape;116;p3"/>
          <p:cNvSpPr/>
          <p:nvPr/>
        </p:nvSpPr>
        <p:spPr>
          <a:xfrm>
            <a:off x="0" y="0"/>
            <a:ext cx="9144000" cy="51435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17" name="Google Shape;117;p3"/>
          <p:cNvSpPr/>
          <p:nvPr/>
        </p:nvSpPr>
        <p:spPr>
          <a:xfrm rot="-2700000" flipH="1">
            <a:off x="-282117" y="-190252"/>
            <a:ext cx="1370728" cy="1032741"/>
          </a:xfrm>
          <a:custGeom>
            <a:avLst/>
            <a:gdLst/>
            <a:ahLst/>
            <a:cxnLst/>
            <a:rect l="l" t="t" r="r" b="b"/>
            <a:pathLst>
              <a:path w="1827638" h="1376989" extrusionOk="0">
                <a:moveTo>
                  <a:pt x="0" y="987379"/>
                </a:moveTo>
                <a:lnTo>
                  <a:pt x="987379" y="0"/>
                </a:lnTo>
                <a:lnTo>
                  <a:pt x="1827638" y="840260"/>
                </a:lnTo>
                <a:lnTo>
                  <a:pt x="1827638" y="1376989"/>
                </a:lnTo>
                <a:lnTo>
                  <a:pt x="0" y="1376989"/>
                </a:lnTo>
                <a:close/>
              </a:path>
            </a:pathLst>
          </a:custGeom>
          <a:solidFill>
            <a:schemeClr val="accent1">
              <a:alpha val="29803"/>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18" name="Google Shape;118;p3"/>
          <p:cNvSpPr/>
          <p:nvPr/>
        </p:nvSpPr>
        <p:spPr>
          <a:xfrm rot="-2700000" flipH="1">
            <a:off x="668730" y="316609"/>
            <a:ext cx="484026" cy="484026"/>
          </a:xfrm>
          <a:prstGeom prst="rect">
            <a:avLst/>
          </a:prstGeom>
          <a:solidFill>
            <a:schemeClr val="accent1">
              <a:alpha val="29803"/>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19" name="Google Shape;119;p3"/>
          <p:cNvSpPr/>
          <p:nvPr/>
        </p:nvSpPr>
        <p:spPr>
          <a:xfrm rot="-2700000" flipH="1">
            <a:off x="7532611" y="491355"/>
            <a:ext cx="515604" cy="515604"/>
          </a:xfrm>
          <a:prstGeom prst="rect">
            <a:avLst/>
          </a:prstGeom>
          <a:solidFill>
            <a:schemeClr val="accent4">
              <a:alpha val="29803"/>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20" name="Google Shape;120;p3"/>
          <p:cNvSpPr/>
          <p:nvPr/>
        </p:nvSpPr>
        <p:spPr>
          <a:xfrm rot="10800000" flipH="1">
            <a:off x="7017482" y="0"/>
            <a:ext cx="2126518" cy="1110627"/>
          </a:xfrm>
          <a:custGeom>
            <a:avLst/>
            <a:gdLst/>
            <a:ahLst/>
            <a:cxnLst/>
            <a:rect l="l" t="t" r="r" b="b"/>
            <a:pathLst>
              <a:path w="2835357" h="1480837" extrusionOk="0">
                <a:moveTo>
                  <a:pt x="2835357" y="1480837"/>
                </a:moveTo>
                <a:lnTo>
                  <a:pt x="0" y="1480837"/>
                </a:lnTo>
                <a:lnTo>
                  <a:pt x="1552727" y="0"/>
                </a:lnTo>
                <a:lnTo>
                  <a:pt x="2835357" y="1223245"/>
                </a:lnTo>
                <a:close/>
              </a:path>
            </a:pathLst>
          </a:custGeom>
          <a:solidFill>
            <a:schemeClr val="accent4">
              <a:alpha val="29803"/>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21" name="Google Shape;121;p3"/>
          <p:cNvSpPr/>
          <p:nvPr/>
        </p:nvSpPr>
        <p:spPr>
          <a:xfrm flipH="1">
            <a:off x="5982258" y="4586625"/>
            <a:ext cx="1120884" cy="556875"/>
          </a:xfrm>
          <a:prstGeom prst="triangle">
            <a:avLst>
              <a:gd name="adj" fmla="val 50000"/>
            </a:avLst>
          </a:prstGeom>
          <a:solidFill>
            <a:schemeClr val="accent1">
              <a:alpha val="29803"/>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23" name="Google Shape;123;p3"/>
          <p:cNvSpPr/>
          <p:nvPr/>
        </p:nvSpPr>
        <p:spPr>
          <a:xfrm flipH="1">
            <a:off x="5703060" y="4839857"/>
            <a:ext cx="611177" cy="303643"/>
          </a:xfrm>
          <a:prstGeom prst="triangle">
            <a:avLst>
              <a:gd name="adj" fmla="val 50000"/>
            </a:avLst>
          </a:prstGeom>
          <a:solidFill>
            <a:schemeClr val="accent1">
              <a:alpha val="29803"/>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2" name="Rectangle 1"/>
          <p:cNvSpPr/>
          <p:nvPr/>
        </p:nvSpPr>
        <p:spPr>
          <a:xfrm>
            <a:off x="765313" y="1838739"/>
            <a:ext cx="1341783" cy="138153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Introspection </a:t>
            </a:r>
          </a:p>
          <a:p>
            <a:pPr algn="ctr"/>
            <a:r>
              <a:rPr lang="en-GB" dirty="0" smtClean="0"/>
              <a:t>What is my body telling me? </a:t>
            </a:r>
            <a:endParaRPr lang="en-GB" dirty="0"/>
          </a:p>
        </p:txBody>
      </p:sp>
      <p:sp>
        <p:nvSpPr>
          <p:cNvPr id="11" name="Rectangle 10"/>
          <p:cNvSpPr/>
          <p:nvPr/>
        </p:nvSpPr>
        <p:spPr>
          <a:xfrm>
            <a:off x="2553604" y="1838739"/>
            <a:ext cx="1341783" cy="138153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Regulation </a:t>
            </a:r>
          </a:p>
        </p:txBody>
      </p:sp>
      <p:sp>
        <p:nvSpPr>
          <p:cNvPr id="12" name="Rectangle 11"/>
          <p:cNvSpPr/>
          <p:nvPr/>
        </p:nvSpPr>
        <p:spPr>
          <a:xfrm>
            <a:off x="4380779" y="1838738"/>
            <a:ext cx="1341783" cy="138153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Expression </a:t>
            </a:r>
          </a:p>
        </p:txBody>
      </p:sp>
      <p:sp>
        <p:nvSpPr>
          <p:cNvPr id="14" name="Rectangle 13"/>
          <p:cNvSpPr/>
          <p:nvPr/>
        </p:nvSpPr>
        <p:spPr>
          <a:xfrm>
            <a:off x="6169070" y="1838737"/>
            <a:ext cx="1341783" cy="138153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Repair / refocus </a:t>
            </a:r>
          </a:p>
        </p:txBody>
      </p:sp>
      <p:sp>
        <p:nvSpPr>
          <p:cNvPr id="4" name="Right Arrow 3"/>
          <p:cNvSpPr/>
          <p:nvPr/>
        </p:nvSpPr>
        <p:spPr>
          <a:xfrm>
            <a:off x="2107096" y="2365513"/>
            <a:ext cx="347869" cy="21866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ight Arrow 15"/>
          <p:cNvSpPr/>
          <p:nvPr/>
        </p:nvSpPr>
        <p:spPr>
          <a:xfrm>
            <a:off x="3964148" y="2303392"/>
            <a:ext cx="347869" cy="21866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ight Arrow 16"/>
          <p:cNvSpPr/>
          <p:nvPr/>
        </p:nvSpPr>
        <p:spPr>
          <a:xfrm>
            <a:off x="5722562" y="2412723"/>
            <a:ext cx="347869" cy="21866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Block Arc 4"/>
          <p:cNvSpPr/>
          <p:nvPr/>
        </p:nvSpPr>
        <p:spPr>
          <a:xfrm>
            <a:off x="3623621" y="1292558"/>
            <a:ext cx="1154128" cy="749015"/>
          </a:xfrm>
          <a:prstGeom prst="blockArc">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9" name="Block Arc 18"/>
          <p:cNvSpPr/>
          <p:nvPr/>
        </p:nvSpPr>
        <p:spPr>
          <a:xfrm rot="10800000">
            <a:off x="3608713" y="2977789"/>
            <a:ext cx="1154128" cy="749015"/>
          </a:xfrm>
          <a:prstGeom prst="blockArc">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Why the zones? </a:t>
            </a:r>
            <a:endParaRPr lang="en-GB" dirty="0"/>
          </a:p>
        </p:txBody>
      </p:sp>
      <p:pic>
        <p:nvPicPr>
          <p:cNvPr id="4" name="Content Placeholder 3"/>
          <p:cNvPicPr>
            <a:picLocks noGrp="1" noChangeAspect="1"/>
          </p:cNvPicPr>
          <p:nvPr>
            <p:ph idx="1"/>
          </p:nvPr>
        </p:nvPicPr>
        <p:blipFill>
          <a:blip r:embed="rId2"/>
          <a:stretch>
            <a:fillRect/>
          </a:stretch>
        </p:blipFill>
        <p:spPr>
          <a:xfrm>
            <a:off x="482758" y="1340196"/>
            <a:ext cx="4640153" cy="3262312"/>
          </a:xfrm>
          <a:prstGeom prst="rect">
            <a:avLst/>
          </a:prstGeom>
        </p:spPr>
      </p:pic>
      <p:sp>
        <p:nvSpPr>
          <p:cNvPr id="5" name="TextBox 4"/>
          <p:cNvSpPr txBox="1"/>
          <p:nvPr/>
        </p:nvSpPr>
        <p:spPr>
          <a:xfrm>
            <a:off x="6013173" y="626165"/>
            <a:ext cx="2136913" cy="3170099"/>
          </a:xfrm>
          <a:prstGeom prst="rect">
            <a:avLst/>
          </a:prstGeom>
          <a:noFill/>
        </p:spPr>
        <p:txBody>
          <a:bodyPr wrap="square" rtlCol="0">
            <a:spAutoFit/>
          </a:bodyPr>
          <a:lstStyle/>
          <a:p>
            <a:pPr marL="285750" indent="-285750">
              <a:buFontTx/>
              <a:buChar char="-"/>
            </a:pPr>
            <a:r>
              <a:rPr lang="en-GB" sz="2000" dirty="0" smtClean="0">
                <a:latin typeface="Berlin Sans FB Demi" panose="020E0802020502020306" pitchFamily="34" charset="0"/>
              </a:rPr>
              <a:t>Inclusive / universal</a:t>
            </a:r>
          </a:p>
          <a:p>
            <a:pPr marL="285750" indent="-285750">
              <a:buFontTx/>
              <a:buChar char="-"/>
            </a:pPr>
            <a:endParaRPr lang="en-GB" sz="2000" dirty="0">
              <a:latin typeface="Berlin Sans FB Demi" panose="020E0802020502020306" pitchFamily="34" charset="0"/>
            </a:endParaRPr>
          </a:p>
          <a:p>
            <a:pPr marL="285750" indent="-285750">
              <a:buFontTx/>
              <a:buChar char="-"/>
            </a:pPr>
            <a:r>
              <a:rPr lang="en-GB" sz="2000" dirty="0" smtClean="0">
                <a:latin typeface="Berlin Sans FB Demi" panose="020E0802020502020306" pitchFamily="34" charset="0"/>
              </a:rPr>
              <a:t>Non judgmental </a:t>
            </a:r>
          </a:p>
          <a:p>
            <a:pPr marL="285750" indent="-285750">
              <a:buFontTx/>
              <a:buChar char="-"/>
            </a:pPr>
            <a:endParaRPr lang="en-GB" sz="2000" dirty="0">
              <a:latin typeface="Berlin Sans FB Demi" panose="020E0802020502020306" pitchFamily="34" charset="0"/>
            </a:endParaRPr>
          </a:p>
          <a:p>
            <a:pPr marL="285750" indent="-285750">
              <a:buFontTx/>
              <a:buChar char="-"/>
            </a:pPr>
            <a:r>
              <a:rPr lang="en-GB" sz="2000" dirty="0" smtClean="0">
                <a:latin typeface="Berlin Sans FB Demi" panose="020E0802020502020306" pitchFamily="34" charset="0"/>
              </a:rPr>
              <a:t>Vague – opens up opportunities for connection </a:t>
            </a:r>
          </a:p>
        </p:txBody>
      </p:sp>
    </p:spTree>
    <p:extLst>
      <p:ext uri="{BB962C8B-B14F-4D97-AF65-F5344CB8AC3E}">
        <p14:creationId xmlns:p14="http://schemas.microsoft.com/office/powerpoint/2010/main" val="96030077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26"/>
        <p:cNvGrpSpPr/>
        <p:nvPr/>
      </p:nvGrpSpPr>
      <p:grpSpPr>
        <a:xfrm>
          <a:off x="0" y="0"/>
          <a:ext cx="0" cy="0"/>
          <a:chOff x="0" y="0"/>
          <a:chExt cx="0" cy="0"/>
        </a:xfrm>
      </p:grpSpPr>
      <p:sp>
        <p:nvSpPr>
          <p:cNvPr id="227" name="Google Shape;227;p15"/>
          <p:cNvSpPr txBox="1">
            <a:spLocks noGrp="1"/>
          </p:cNvSpPr>
          <p:nvPr>
            <p:ph type="subTitle" idx="1"/>
          </p:nvPr>
        </p:nvSpPr>
        <p:spPr>
          <a:xfrm>
            <a:off x="5764696" y="433124"/>
            <a:ext cx="3278221" cy="4317779"/>
          </a:xfrm>
          <a:prstGeom prst="rect">
            <a:avLst/>
          </a:prstGeom>
          <a:noFill/>
          <a:ln>
            <a:noFill/>
          </a:ln>
        </p:spPr>
        <p:txBody>
          <a:bodyPr spcFirstLastPara="1" wrap="square" lIns="91425" tIns="91425" rIns="91425" bIns="91425" anchor="t" anchorCtr="0">
            <a:normAutofit fontScale="92500" lnSpcReduction="20000"/>
          </a:bodyPr>
          <a:lstStyle/>
          <a:p>
            <a:pPr marL="0" lvl="0" indent="0" algn="l" rtl="0">
              <a:lnSpc>
                <a:spcPct val="90000"/>
              </a:lnSpc>
              <a:spcBef>
                <a:spcPts val="0"/>
              </a:spcBef>
              <a:spcAft>
                <a:spcPts val="0"/>
              </a:spcAft>
              <a:buClr>
                <a:schemeClr val="dk1"/>
              </a:buClr>
              <a:buSzPts val="1800"/>
              <a:buNone/>
            </a:pPr>
            <a:r>
              <a:rPr lang="en-GB" dirty="0" smtClean="0"/>
              <a:t>Emotions = energy in motion </a:t>
            </a:r>
          </a:p>
          <a:p>
            <a:pPr marL="0" lvl="0" indent="0" algn="l" rtl="0">
              <a:lnSpc>
                <a:spcPct val="90000"/>
              </a:lnSpc>
              <a:spcBef>
                <a:spcPts val="0"/>
              </a:spcBef>
              <a:spcAft>
                <a:spcPts val="0"/>
              </a:spcAft>
              <a:buClr>
                <a:schemeClr val="dk1"/>
              </a:buClr>
              <a:buSzPts val="1800"/>
              <a:buNone/>
            </a:pPr>
            <a:endParaRPr lang="en-GB" dirty="0"/>
          </a:p>
          <a:p>
            <a:pPr marL="0" lvl="0" indent="0" algn="l" rtl="0">
              <a:lnSpc>
                <a:spcPct val="90000"/>
              </a:lnSpc>
              <a:spcBef>
                <a:spcPts val="0"/>
              </a:spcBef>
              <a:spcAft>
                <a:spcPts val="0"/>
              </a:spcAft>
              <a:buClr>
                <a:schemeClr val="dk1"/>
              </a:buClr>
              <a:buSzPts val="1800"/>
              <a:buNone/>
            </a:pPr>
            <a:endParaRPr lang="en-GB" dirty="0" smtClean="0"/>
          </a:p>
          <a:p>
            <a:pPr marL="0" lvl="0" indent="0" algn="l" rtl="0">
              <a:lnSpc>
                <a:spcPct val="90000"/>
              </a:lnSpc>
              <a:spcBef>
                <a:spcPts val="0"/>
              </a:spcBef>
              <a:spcAft>
                <a:spcPts val="0"/>
              </a:spcAft>
              <a:buClr>
                <a:schemeClr val="dk1"/>
              </a:buClr>
              <a:buSzPts val="1800"/>
              <a:buNone/>
            </a:pPr>
            <a:r>
              <a:rPr lang="en-GB" dirty="0" smtClean="0"/>
              <a:t>All zones are ok  - We have a social responsibility to regulate our behaviours</a:t>
            </a:r>
          </a:p>
          <a:p>
            <a:pPr marL="0" lvl="0" indent="0" algn="l" rtl="0">
              <a:lnSpc>
                <a:spcPct val="90000"/>
              </a:lnSpc>
              <a:spcBef>
                <a:spcPts val="0"/>
              </a:spcBef>
              <a:spcAft>
                <a:spcPts val="0"/>
              </a:spcAft>
              <a:buClr>
                <a:schemeClr val="dk1"/>
              </a:buClr>
              <a:buSzPts val="1800"/>
              <a:buNone/>
            </a:pPr>
            <a:endParaRPr lang="en-GB" dirty="0"/>
          </a:p>
          <a:p>
            <a:pPr lvl="0" algn="l">
              <a:spcBef>
                <a:spcPts val="0"/>
              </a:spcBef>
              <a:buClr>
                <a:schemeClr val="dk1"/>
              </a:buClr>
              <a:buSzPts val="1800"/>
            </a:pPr>
            <a:r>
              <a:rPr lang="en-GB" dirty="0" smtClean="0"/>
              <a:t> </a:t>
            </a:r>
            <a:r>
              <a:rPr lang="en-GB" dirty="0" smtClean="0"/>
              <a:t>The opposite of dysregulation = </a:t>
            </a:r>
          </a:p>
          <a:p>
            <a:pPr lvl="0" algn="l">
              <a:spcBef>
                <a:spcPts val="0"/>
              </a:spcBef>
              <a:buClr>
                <a:schemeClr val="dk1"/>
              </a:buClr>
              <a:buSzPts val="1800"/>
            </a:pPr>
            <a:r>
              <a:rPr lang="en-GB" dirty="0"/>
              <a:t>h</a:t>
            </a:r>
            <a:r>
              <a:rPr lang="en-GB" dirty="0" smtClean="0"/>
              <a:t>ealthy expression</a:t>
            </a:r>
            <a:endParaRPr lang="en-GB" dirty="0" smtClean="0"/>
          </a:p>
          <a:p>
            <a:pPr marL="0" lvl="0" indent="0" algn="l" rtl="0">
              <a:lnSpc>
                <a:spcPct val="90000"/>
              </a:lnSpc>
              <a:spcBef>
                <a:spcPts val="0"/>
              </a:spcBef>
              <a:spcAft>
                <a:spcPts val="0"/>
              </a:spcAft>
              <a:buClr>
                <a:schemeClr val="dk1"/>
              </a:buClr>
              <a:buSzPts val="1800"/>
              <a:buNone/>
            </a:pPr>
            <a:endParaRPr lang="en-GB" dirty="0"/>
          </a:p>
          <a:p>
            <a:pPr marL="0" lvl="0" indent="0" algn="l" rtl="0">
              <a:lnSpc>
                <a:spcPct val="90000"/>
              </a:lnSpc>
              <a:spcBef>
                <a:spcPts val="0"/>
              </a:spcBef>
              <a:spcAft>
                <a:spcPts val="0"/>
              </a:spcAft>
              <a:buClr>
                <a:schemeClr val="dk1"/>
              </a:buClr>
              <a:buSzPts val="1800"/>
              <a:buNone/>
            </a:pPr>
            <a:r>
              <a:rPr lang="en-GB" dirty="0" smtClean="0"/>
              <a:t>Separating the child from the behaviour</a:t>
            </a:r>
          </a:p>
          <a:p>
            <a:pPr marL="0" lvl="0" indent="0" algn="l" rtl="0">
              <a:lnSpc>
                <a:spcPct val="90000"/>
              </a:lnSpc>
              <a:spcBef>
                <a:spcPts val="0"/>
              </a:spcBef>
              <a:spcAft>
                <a:spcPts val="0"/>
              </a:spcAft>
              <a:buClr>
                <a:schemeClr val="dk1"/>
              </a:buClr>
              <a:buSzPts val="1800"/>
              <a:buNone/>
            </a:pPr>
            <a:endParaRPr lang="en-GB" dirty="0" smtClean="0"/>
          </a:p>
          <a:p>
            <a:pPr marL="0" lvl="0" indent="0" algn="l" rtl="0">
              <a:lnSpc>
                <a:spcPct val="90000"/>
              </a:lnSpc>
              <a:spcBef>
                <a:spcPts val="0"/>
              </a:spcBef>
              <a:spcAft>
                <a:spcPts val="0"/>
              </a:spcAft>
              <a:buClr>
                <a:schemeClr val="dk1"/>
              </a:buClr>
              <a:buSzPts val="1800"/>
              <a:buNone/>
            </a:pPr>
            <a:endParaRPr lang="en-GB" dirty="0"/>
          </a:p>
          <a:p>
            <a:pPr marL="0" lvl="0" indent="0" algn="l" rtl="0">
              <a:lnSpc>
                <a:spcPct val="90000"/>
              </a:lnSpc>
              <a:spcBef>
                <a:spcPts val="0"/>
              </a:spcBef>
              <a:spcAft>
                <a:spcPts val="0"/>
              </a:spcAft>
              <a:buClr>
                <a:schemeClr val="dk1"/>
              </a:buClr>
              <a:buSzPts val="1800"/>
              <a:buNone/>
            </a:pPr>
            <a:r>
              <a:rPr lang="en-GB" dirty="0" smtClean="0"/>
              <a:t>Working through emotions with the body – validating not intellectualising  </a:t>
            </a:r>
          </a:p>
          <a:p>
            <a:pPr marL="0" lvl="0" indent="0" algn="l" rtl="0">
              <a:lnSpc>
                <a:spcPct val="90000"/>
              </a:lnSpc>
              <a:spcBef>
                <a:spcPts val="0"/>
              </a:spcBef>
              <a:spcAft>
                <a:spcPts val="0"/>
              </a:spcAft>
              <a:buClr>
                <a:schemeClr val="dk1"/>
              </a:buClr>
              <a:buSzPts val="1800"/>
              <a:buNone/>
            </a:pPr>
            <a:endParaRPr lang="en-GB" dirty="0"/>
          </a:p>
          <a:p>
            <a:pPr marL="0" lvl="0" indent="0" algn="l" rtl="0">
              <a:lnSpc>
                <a:spcPct val="90000"/>
              </a:lnSpc>
              <a:spcBef>
                <a:spcPts val="0"/>
              </a:spcBef>
              <a:spcAft>
                <a:spcPts val="0"/>
              </a:spcAft>
              <a:buClr>
                <a:schemeClr val="dk1"/>
              </a:buClr>
              <a:buSzPts val="1800"/>
              <a:buNone/>
            </a:pPr>
            <a:r>
              <a:rPr lang="en-GB" dirty="0" smtClean="0"/>
              <a:t>All zones look different and feel different for different people </a:t>
            </a:r>
          </a:p>
          <a:p>
            <a:pPr marL="0" lvl="0" indent="0" algn="l" rtl="0">
              <a:lnSpc>
                <a:spcPct val="90000"/>
              </a:lnSpc>
              <a:spcBef>
                <a:spcPts val="0"/>
              </a:spcBef>
              <a:spcAft>
                <a:spcPts val="0"/>
              </a:spcAft>
              <a:buClr>
                <a:schemeClr val="dk1"/>
              </a:buClr>
              <a:buSzPts val="1800"/>
              <a:buNone/>
            </a:pPr>
            <a:endParaRPr lang="en-GB" dirty="0"/>
          </a:p>
          <a:p>
            <a:pPr marL="0" lvl="0" indent="0" algn="l" rtl="0">
              <a:lnSpc>
                <a:spcPct val="90000"/>
              </a:lnSpc>
              <a:spcBef>
                <a:spcPts val="0"/>
              </a:spcBef>
              <a:spcAft>
                <a:spcPts val="0"/>
              </a:spcAft>
              <a:buClr>
                <a:schemeClr val="dk1"/>
              </a:buClr>
              <a:buSzPts val="1800"/>
              <a:buNone/>
            </a:pPr>
            <a:endParaRPr dirty="0"/>
          </a:p>
        </p:txBody>
      </p:sp>
      <p:pic>
        <p:nvPicPr>
          <p:cNvPr id="228" name="Google Shape;228;p15" descr="21 Emotion Regulation Worksheets &amp; Strategies"/>
          <p:cNvPicPr preferRelativeResize="0"/>
          <p:nvPr/>
        </p:nvPicPr>
        <p:blipFill rotWithShape="1">
          <a:blip r:embed="rId3">
            <a:alphaModFix/>
          </a:blip>
          <a:srcRect/>
          <a:stretch/>
        </p:blipFill>
        <p:spPr>
          <a:xfrm>
            <a:off x="194325" y="433125"/>
            <a:ext cx="5073301" cy="4059401"/>
          </a:xfrm>
          <a:prstGeom prst="rect">
            <a:avLst/>
          </a:prstGeom>
          <a:noFill/>
          <a:ln>
            <a:noFill/>
          </a:ln>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27"/>
        <p:cNvGrpSpPr/>
        <p:nvPr/>
      </p:nvGrpSpPr>
      <p:grpSpPr>
        <a:xfrm>
          <a:off x="0" y="0"/>
          <a:ext cx="0" cy="0"/>
          <a:chOff x="0" y="0"/>
          <a:chExt cx="0" cy="0"/>
        </a:xfrm>
      </p:grpSpPr>
      <p:pic>
        <p:nvPicPr>
          <p:cNvPr id="3" name="Content Placeholder 2"/>
          <p:cNvPicPr>
            <a:picLocks noGrp="1" noChangeAspect="1"/>
          </p:cNvPicPr>
          <p:nvPr>
            <p:ph idx="1"/>
          </p:nvPr>
        </p:nvPicPr>
        <p:blipFill>
          <a:blip r:embed="rId3"/>
          <a:stretch>
            <a:fillRect/>
          </a:stretch>
        </p:blipFill>
        <p:spPr>
          <a:xfrm>
            <a:off x="244751" y="192949"/>
            <a:ext cx="5207685" cy="3295685"/>
          </a:xfrm>
          <a:prstGeom prst="rect">
            <a:avLst/>
          </a:prstGeom>
        </p:spPr>
      </p:pic>
      <p:pic>
        <p:nvPicPr>
          <p:cNvPr id="4" name="Picture 3"/>
          <p:cNvPicPr>
            <a:picLocks noChangeAspect="1"/>
          </p:cNvPicPr>
          <p:nvPr/>
        </p:nvPicPr>
        <p:blipFill>
          <a:blip r:embed="rId4"/>
          <a:stretch>
            <a:fillRect/>
          </a:stretch>
        </p:blipFill>
        <p:spPr>
          <a:xfrm>
            <a:off x="5363404" y="397979"/>
            <a:ext cx="2571750" cy="3333750"/>
          </a:xfrm>
          <a:prstGeom prst="rect">
            <a:avLst/>
          </a:prstGeom>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50"/>
        <p:cNvGrpSpPr/>
        <p:nvPr/>
      </p:nvGrpSpPr>
      <p:grpSpPr>
        <a:xfrm>
          <a:off x="0" y="0"/>
          <a:ext cx="0" cy="0"/>
          <a:chOff x="0" y="0"/>
          <a:chExt cx="0" cy="0"/>
        </a:xfrm>
      </p:grpSpPr>
      <p:sp>
        <p:nvSpPr>
          <p:cNvPr id="151" name="Google Shape;151;p7"/>
          <p:cNvSpPr/>
          <p:nvPr/>
        </p:nvSpPr>
        <p:spPr>
          <a:xfrm>
            <a:off x="0" y="0"/>
            <a:ext cx="9144000" cy="5143499"/>
          </a:xfrm>
          <a:prstGeom prst="rect">
            <a:avLst/>
          </a:prstGeom>
          <a:solidFill>
            <a:srgbClr val="00000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152" name="Google Shape;152;p7"/>
          <p:cNvPicPr preferRelativeResize="0"/>
          <p:nvPr/>
        </p:nvPicPr>
        <p:blipFill rotWithShape="1">
          <a:blip r:embed="rId3">
            <a:alphaModFix amt="50000"/>
          </a:blip>
          <a:srcRect t="15730"/>
          <a:stretch/>
        </p:blipFill>
        <p:spPr>
          <a:xfrm>
            <a:off x="20" y="10"/>
            <a:ext cx="9143980" cy="5143490"/>
          </a:xfrm>
          <a:prstGeom prst="rect">
            <a:avLst/>
          </a:prstGeom>
          <a:noFill/>
          <a:ln>
            <a:noFill/>
          </a:ln>
        </p:spPr>
      </p:pic>
      <p:sp>
        <p:nvSpPr>
          <p:cNvPr id="153" name="Google Shape;153;p7"/>
          <p:cNvSpPr txBox="1">
            <a:spLocks noGrp="1"/>
          </p:cNvSpPr>
          <p:nvPr>
            <p:ph type="ctrTitle"/>
          </p:nvPr>
        </p:nvSpPr>
        <p:spPr>
          <a:xfrm>
            <a:off x="1053548" y="132882"/>
            <a:ext cx="6858000" cy="1426899"/>
          </a:xfrm>
          <a:prstGeom prst="rect">
            <a:avLst/>
          </a:prstGeom>
          <a:noFill/>
          <a:ln>
            <a:noFill/>
          </a:ln>
        </p:spPr>
        <p:txBody>
          <a:bodyPr spcFirstLastPara="1" wrap="square" lIns="91425" tIns="91425" rIns="91425" bIns="91425" anchor="b" anchorCtr="0">
            <a:normAutofit/>
          </a:bodyPr>
          <a:lstStyle/>
          <a:p>
            <a:pPr marL="0" lvl="0" indent="0" algn="ctr" rtl="0">
              <a:lnSpc>
                <a:spcPct val="90000"/>
              </a:lnSpc>
              <a:spcBef>
                <a:spcPts val="0"/>
              </a:spcBef>
              <a:spcAft>
                <a:spcPts val="0"/>
              </a:spcAft>
              <a:buClr>
                <a:srgbClr val="FFFFFF"/>
              </a:buClr>
              <a:buSzPts val="4500"/>
              <a:buFont typeface="Calibri"/>
              <a:buNone/>
            </a:pPr>
            <a:r>
              <a:rPr lang="en-US" dirty="0">
                <a:solidFill>
                  <a:srgbClr val="FFFFFF"/>
                </a:solidFill>
              </a:rPr>
              <a:t>The journey starts with ourselves</a:t>
            </a:r>
            <a:endParaRPr dirty="0"/>
          </a:p>
        </p:txBody>
      </p:sp>
      <p:sp>
        <p:nvSpPr>
          <p:cNvPr id="154" name="Google Shape;154;p7"/>
          <p:cNvSpPr txBox="1">
            <a:spLocks noGrp="1"/>
          </p:cNvSpPr>
          <p:nvPr>
            <p:ph type="subTitle" idx="1"/>
          </p:nvPr>
        </p:nvSpPr>
        <p:spPr>
          <a:xfrm>
            <a:off x="1053548" y="1429901"/>
            <a:ext cx="6858000" cy="823796"/>
          </a:xfrm>
          <a:prstGeom prst="rect">
            <a:avLst/>
          </a:prstGeom>
          <a:noFill/>
          <a:ln>
            <a:noFill/>
          </a:ln>
        </p:spPr>
        <p:txBody>
          <a:bodyPr spcFirstLastPara="1" wrap="square" lIns="91425" tIns="91425" rIns="91425" bIns="91425" anchor="t" anchorCtr="0">
            <a:normAutofit/>
          </a:bodyPr>
          <a:lstStyle/>
          <a:p>
            <a:pPr marL="0" lvl="0" indent="0" algn="ctr" rtl="0">
              <a:lnSpc>
                <a:spcPct val="90000"/>
              </a:lnSpc>
              <a:spcBef>
                <a:spcPts val="0"/>
              </a:spcBef>
              <a:spcAft>
                <a:spcPts val="600"/>
              </a:spcAft>
              <a:buClr>
                <a:srgbClr val="FFFFFF"/>
              </a:buClr>
              <a:buSzPts val="1800"/>
              <a:buNone/>
            </a:pPr>
            <a:r>
              <a:rPr lang="en-US" dirty="0">
                <a:solidFill>
                  <a:srgbClr val="FFFFFF"/>
                </a:solidFill>
              </a:rPr>
              <a:t>(lets take the big feelings out of </a:t>
            </a:r>
            <a:r>
              <a:rPr lang="en-US" dirty="0" err="1">
                <a:solidFill>
                  <a:srgbClr val="FFFFFF"/>
                </a:solidFill>
              </a:rPr>
              <a:t>behaviour</a:t>
            </a:r>
            <a:r>
              <a:rPr lang="en-US" dirty="0">
                <a:solidFill>
                  <a:srgbClr val="FFFFFF"/>
                </a:solidFill>
              </a:rPr>
              <a:t> management) </a:t>
            </a:r>
            <a:endParaRP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000"/>
                                  </p:stCondLst>
                                  <p:childTnLst>
                                    <p:set>
                                      <p:cBhvr>
                                        <p:cTn id="6" dur="1" fill="hold">
                                          <p:stCondLst>
                                            <p:cond delay="0"/>
                                          </p:stCondLst>
                                        </p:cTn>
                                        <p:tgtEl>
                                          <p:spTgt spid="153"/>
                                        </p:tgtEl>
                                        <p:attrNameLst>
                                          <p:attrName>style.visibility</p:attrName>
                                        </p:attrNameLst>
                                      </p:cBhvr>
                                      <p:to>
                                        <p:strVal val="visible"/>
                                      </p:to>
                                    </p:set>
                                    <p:animEffect transition="in" filter="fade">
                                      <p:cBhvr>
                                        <p:cTn id="7" dur="700"/>
                                        <p:tgtEl>
                                          <p:spTgt spid="153"/>
                                        </p:tgtEl>
                                      </p:cBhvr>
                                    </p:animEffect>
                                  </p:childTnLst>
                                </p:cTn>
                              </p:par>
                              <p:par>
                                <p:cTn id="8" presetID="10" presetClass="entr" presetSubtype="0" fill="hold" nodeType="withEffect">
                                  <p:stCondLst>
                                    <p:cond delay="1500"/>
                                  </p:stCondLst>
                                  <p:childTnLst>
                                    <p:set>
                                      <p:cBhvr>
                                        <p:cTn id="9" dur="1" fill="hold">
                                          <p:stCondLst>
                                            <p:cond delay="0"/>
                                          </p:stCondLst>
                                        </p:cTn>
                                        <p:tgtEl>
                                          <p:spTgt spid="154">
                                            <p:txEl>
                                              <p:pRg st="0" end="0"/>
                                            </p:txEl>
                                          </p:spTgt>
                                        </p:tgtEl>
                                        <p:attrNameLst>
                                          <p:attrName>style.visibility</p:attrName>
                                        </p:attrNameLst>
                                      </p:cBhvr>
                                      <p:to>
                                        <p:strVal val="visible"/>
                                      </p:to>
                                    </p:set>
                                    <p:animEffect transition="in" filter="fade">
                                      <p:cBhvr>
                                        <p:cTn id="10" dur="700"/>
                                        <p:tgtEl>
                                          <p:spTgt spid="15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67"/>
        <p:cNvGrpSpPr/>
        <p:nvPr/>
      </p:nvGrpSpPr>
      <p:grpSpPr>
        <a:xfrm>
          <a:off x="0" y="0"/>
          <a:ext cx="0" cy="0"/>
          <a:chOff x="0" y="0"/>
          <a:chExt cx="0" cy="0"/>
        </a:xfrm>
      </p:grpSpPr>
      <p:sp>
        <p:nvSpPr>
          <p:cNvPr id="168" name="Google Shape;168;p9"/>
          <p:cNvSpPr txBox="1">
            <a:spLocks noGrp="1"/>
          </p:cNvSpPr>
          <p:nvPr>
            <p:ph type="ctrTitle"/>
          </p:nvPr>
        </p:nvSpPr>
        <p:spPr>
          <a:prstGeom prst="rect">
            <a:avLst/>
          </a:prstGeom>
          <a:noFill/>
          <a:ln>
            <a:noFill/>
          </a:ln>
        </p:spPr>
        <p:txBody>
          <a:bodyPr spcFirstLastPara="1" wrap="square" lIns="91425" tIns="91425" rIns="91425" bIns="91425" anchor="b" anchorCtr="0">
            <a:normAutofit/>
          </a:bodyPr>
          <a:lstStyle/>
          <a:p>
            <a:pPr marL="0" lvl="0" indent="0" algn="ctr" rtl="0">
              <a:lnSpc>
                <a:spcPct val="90000"/>
              </a:lnSpc>
              <a:spcBef>
                <a:spcPts val="0"/>
              </a:spcBef>
              <a:spcAft>
                <a:spcPts val="0"/>
              </a:spcAft>
              <a:buClr>
                <a:schemeClr val="dk1"/>
              </a:buClr>
              <a:buSzPts val="4500"/>
              <a:buFont typeface="Calibri"/>
              <a:buNone/>
            </a:pPr>
            <a:endParaRPr/>
          </a:p>
        </p:txBody>
      </p:sp>
      <p:sp>
        <p:nvSpPr>
          <p:cNvPr id="169" name="Google Shape;169;p9"/>
          <p:cNvSpPr txBox="1">
            <a:spLocks noGrp="1"/>
          </p:cNvSpPr>
          <p:nvPr>
            <p:ph type="subTitle" idx="1"/>
          </p:nvPr>
        </p:nvSpPr>
        <p:spPr>
          <a:prstGeom prst="rect">
            <a:avLst/>
          </a:prstGeom>
          <a:noFill/>
          <a:ln>
            <a:noFill/>
          </a:ln>
        </p:spPr>
        <p:txBody>
          <a:bodyPr spcFirstLastPara="1" wrap="square" lIns="91425" tIns="91425" rIns="91425" bIns="91425" anchor="t" anchorCtr="0">
            <a:normAutofit/>
          </a:bodyPr>
          <a:lstStyle/>
          <a:p>
            <a:pPr marL="0" lvl="0" indent="0" algn="ctr" rtl="0">
              <a:lnSpc>
                <a:spcPct val="90000"/>
              </a:lnSpc>
              <a:spcBef>
                <a:spcPts val="0"/>
              </a:spcBef>
              <a:spcAft>
                <a:spcPts val="0"/>
              </a:spcAft>
              <a:buClr>
                <a:schemeClr val="dk1"/>
              </a:buClr>
              <a:buSzPts val="1800"/>
              <a:buNone/>
            </a:pPr>
            <a:endParaRPr/>
          </a:p>
        </p:txBody>
      </p:sp>
      <p:pic>
        <p:nvPicPr>
          <p:cNvPr id="170" name="Google Shape;170;p9"/>
          <p:cNvPicPr preferRelativeResize="0"/>
          <p:nvPr/>
        </p:nvPicPr>
        <p:blipFill rotWithShape="1">
          <a:blip r:embed="rId3">
            <a:alphaModFix/>
          </a:blip>
          <a:srcRect/>
          <a:stretch/>
        </p:blipFill>
        <p:spPr>
          <a:xfrm>
            <a:off x="1099595" y="0"/>
            <a:ext cx="6944810" cy="5143500"/>
          </a:xfrm>
          <a:prstGeom prst="rect">
            <a:avLst/>
          </a:prstGeom>
          <a:noFill/>
          <a:ln>
            <a:noFill/>
          </a:ln>
        </p:spPr>
      </p:pic>
      <p:sp>
        <p:nvSpPr>
          <p:cNvPr id="171" name="Google Shape;171;p9"/>
          <p:cNvSpPr/>
          <p:nvPr/>
        </p:nvSpPr>
        <p:spPr>
          <a:xfrm>
            <a:off x="1432075" y="3867225"/>
            <a:ext cx="320100" cy="320100"/>
          </a:xfrm>
          <a:prstGeom prst="ellipse">
            <a:avLst/>
          </a:prstGeom>
          <a:solidFill>
            <a:srgbClr val="00FF00"/>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172" name="Google Shape;172;p9"/>
          <p:cNvSpPr/>
          <p:nvPr/>
        </p:nvSpPr>
        <p:spPr>
          <a:xfrm>
            <a:off x="2843675" y="3486050"/>
            <a:ext cx="320100" cy="320100"/>
          </a:xfrm>
          <a:prstGeom prst="ellipse">
            <a:avLst/>
          </a:prstGeom>
          <a:solidFill>
            <a:srgbClr val="00FF00"/>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173" name="Google Shape;173;p9"/>
          <p:cNvSpPr/>
          <p:nvPr/>
        </p:nvSpPr>
        <p:spPr>
          <a:xfrm>
            <a:off x="3497600" y="2411700"/>
            <a:ext cx="320100" cy="320100"/>
          </a:xfrm>
          <a:prstGeom prst="ellipse">
            <a:avLst/>
          </a:prstGeom>
          <a:solidFill>
            <a:srgbClr val="FFFF00"/>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174" name="Google Shape;174;p9"/>
          <p:cNvSpPr/>
          <p:nvPr/>
        </p:nvSpPr>
        <p:spPr>
          <a:xfrm>
            <a:off x="5058625" y="2731800"/>
            <a:ext cx="320100" cy="320100"/>
          </a:xfrm>
          <a:prstGeom prst="ellipse">
            <a:avLst/>
          </a:prstGeom>
          <a:solidFill>
            <a:srgbClr val="FFFF00"/>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175" name="Google Shape;175;p9"/>
          <p:cNvSpPr/>
          <p:nvPr/>
        </p:nvSpPr>
        <p:spPr>
          <a:xfrm>
            <a:off x="4175900" y="1392875"/>
            <a:ext cx="320100" cy="320100"/>
          </a:xfrm>
          <a:prstGeom prst="ellipse">
            <a:avLst/>
          </a:prstGeom>
          <a:solidFill>
            <a:srgbClr val="FF0000"/>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176" name="Google Shape;176;p9"/>
          <p:cNvSpPr/>
          <p:nvPr/>
        </p:nvSpPr>
        <p:spPr>
          <a:xfrm>
            <a:off x="6035700" y="4117000"/>
            <a:ext cx="320100" cy="320100"/>
          </a:xfrm>
          <a:prstGeom prst="ellipse">
            <a:avLst/>
          </a:prstGeom>
          <a:solidFill>
            <a:srgbClr val="0000FF"/>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177" name="Google Shape;177;p9"/>
          <p:cNvSpPr/>
          <p:nvPr/>
        </p:nvSpPr>
        <p:spPr>
          <a:xfrm>
            <a:off x="7959500" y="3725200"/>
            <a:ext cx="320100" cy="320100"/>
          </a:xfrm>
          <a:prstGeom prst="ellipse">
            <a:avLst/>
          </a:prstGeom>
          <a:solidFill>
            <a:srgbClr val="00FF00"/>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ular Callout 3"/>
          <p:cNvSpPr/>
          <p:nvPr/>
        </p:nvSpPr>
        <p:spPr>
          <a:xfrm>
            <a:off x="5138528" y="397564"/>
            <a:ext cx="3170583" cy="2037522"/>
          </a:xfrm>
          <a:prstGeom prst="wedgeRoundRectCallout">
            <a:avLst>
              <a:gd name="adj1" fmla="val 12155"/>
              <a:gd name="adj2" fmla="val 80683"/>
              <a:gd name="adj3" fmla="val 16667"/>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GB" dirty="0" smtClean="0"/>
              <a:t>I can see that your in the red zone because you -------. I understand – I’d be in the red zone if that happened to me too. </a:t>
            </a:r>
          </a:p>
          <a:p>
            <a:pPr algn="ctr"/>
            <a:r>
              <a:rPr lang="en-GB" dirty="0" smtClean="0"/>
              <a:t>We don’t _______. When you are green we can find a way to fix this. </a:t>
            </a:r>
          </a:p>
          <a:p>
            <a:pPr algn="ctr"/>
            <a:r>
              <a:rPr lang="en-GB" dirty="0" smtClean="0"/>
              <a:t>You can do ----- or --------. </a:t>
            </a:r>
            <a:endParaRPr lang="en-GB" dirty="0"/>
          </a:p>
        </p:txBody>
      </p:sp>
      <p:sp>
        <p:nvSpPr>
          <p:cNvPr id="5" name="Oval Callout 4"/>
          <p:cNvSpPr/>
          <p:nvPr/>
        </p:nvSpPr>
        <p:spPr>
          <a:xfrm>
            <a:off x="834887" y="79513"/>
            <a:ext cx="3329609" cy="2057400"/>
          </a:xfrm>
          <a:prstGeom prst="wedgeEllipseCallout">
            <a:avLst>
              <a:gd name="adj1" fmla="val -67400"/>
              <a:gd name="adj2" fmla="val 87138"/>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I can see that you are (behaviour), I wonder if your in the _____ zone?</a:t>
            </a:r>
          </a:p>
          <a:p>
            <a:pPr algn="ctr"/>
            <a:r>
              <a:rPr lang="en-GB" dirty="0" smtClean="0"/>
              <a:t>I’d like to help. What helps us get back to green so we can fix it together?</a:t>
            </a:r>
            <a:endParaRPr lang="en-GB" dirty="0"/>
          </a:p>
        </p:txBody>
      </p:sp>
    </p:spTree>
    <p:extLst>
      <p:ext uri="{BB962C8B-B14F-4D97-AF65-F5344CB8AC3E}">
        <p14:creationId xmlns:p14="http://schemas.microsoft.com/office/powerpoint/2010/main" val="150139798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80722" y="556591"/>
            <a:ext cx="3734627" cy="4114799"/>
          </a:xfrm>
        </p:spPr>
        <p:txBody>
          <a:bodyPr>
            <a:normAutofit/>
          </a:bodyPr>
          <a:lstStyle/>
          <a:p>
            <a:r>
              <a:rPr lang="en-US" sz="1300" dirty="0" smtClean="0"/>
              <a:t>We can think about the brain as have the shape of a closed fist.</a:t>
            </a:r>
            <a:br>
              <a:rPr lang="en-US" sz="1300" dirty="0" smtClean="0"/>
            </a:br>
            <a:r>
              <a:rPr lang="en-US" sz="1300" dirty="0" smtClean="0"/>
              <a:t/>
            </a:r>
            <a:br>
              <a:rPr lang="en-US" sz="1300" dirty="0" smtClean="0"/>
            </a:br>
            <a:r>
              <a:rPr lang="en-US" sz="1300" dirty="0" smtClean="0"/>
              <a:t>The Thumb inside is the Amygdala. This is an ancient part of the brain. It helped ancient humans to stay safe when we lived in the jungle. It helped us to catch our dinners and run away from predators like tigers!</a:t>
            </a:r>
            <a:br>
              <a:rPr lang="en-US" sz="1300" dirty="0" smtClean="0"/>
            </a:br>
            <a:r>
              <a:rPr lang="en-US" sz="1300" dirty="0" smtClean="0"/>
              <a:t/>
            </a:r>
            <a:br>
              <a:rPr lang="en-US" sz="1300" dirty="0" smtClean="0"/>
            </a:br>
            <a:r>
              <a:rPr lang="en-US" sz="1300" dirty="0" smtClean="0"/>
              <a:t/>
            </a:r>
            <a:br>
              <a:rPr lang="en-US" sz="1300" dirty="0" smtClean="0"/>
            </a:br>
            <a:r>
              <a:rPr lang="en-US" sz="1300" dirty="0" smtClean="0"/>
              <a:t>The fingers that wrap around the amygdala are like the part of the brain called the Prefrontal Cortex. This is the part that humans have developed over millions of years. It helps us to think logically - to speak, dream, sing, dance, write and do </a:t>
            </a:r>
            <a:r>
              <a:rPr lang="en-US" sz="1300" dirty="0" err="1" smtClean="0"/>
              <a:t>maths</a:t>
            </a:r>
            <a:r>
              <a:rPr lang="en-US" sz="1300" dirty="0" smtClean="0"/>
              <a:t>! All the things I’m really good at!</a:t>
            </a:r>
            <a:br>
              <a:rPr lang="en-US" sz="1300" dirty="0" smtClean="0"/>
            </a:br>
            <a:endParaRPr lang="en-US" sz="1300" dirty="0"/>
          </a:p>
        </p:txBody>
      </p:sp>
      <p:pic>
        <p:nvPicPr>
          <p:cNvPr id="4" name="Content Placeholder 3"/>
          <p:cNvPicPr>
            <a:picLocks noGrp="1" noChangeAspect="1"/>
          </p:cNvPicPr>
          <p:nvPr>
            <p:ph idx="1"/>
          </p:nvPr>
        </p:nvPicPr>
        <p:blipFill>
          <a:blip r:embed="rId2"/>
          <a:stretch>
            <a:fillRect/>
          </a:stretch>
        </p:blipFill>
        <p:spPr>
          <a:xfrm>
            <a:off x="222251" y="177317"/>
            <a:ext cx="4349749" cy="3262312"/>
          </a:xfrm>
          <a:prstGeom prst="rect">
            <a:avLst/>
          </a:prstGeom>
        </p:spPr>
      </p:pic>
    </p:spTree>
    <p:extLst>
      <p:ext uri="{BB962C8B-B14F-4D97-AF65-F5344CB8AC3E}">
        <p14:creationId xmlns:p14="http://schemas.microsoft.com/office/powerpoint/2010/main" val="78635604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049946" y="367748"/>
            <a:ext cx="5026715" cy="4274914"/>
          </a:xfrm>
        </p:spPr>
        <p:txBody>
          <a:bodyPr>
            <a:normAutofit fontScale="62500" lnSpcReduction="20000"/>
          </a:bodyPr>
          <a:lstStyle/>
          <a:p>
            <a:pPr marL="0" indent="0">
              <a:buNone/>
            </a:pPr>
            <a:r>
              <a:rPr lang="en-US" dirty="0" smtClean="0"/>
              <a:t> If we get into the red zone - our body thinks we are in danger! Our brain stops using the prefrontal cortex and we ‘flip our lid’. This means that the Amygdala steps in - it wants to keep us and those we love safe! </a:t>
            </a:r>
          </a:p>
          <a:p>
            <a:pPr marL="0" indent="0">
              <a:buNone/>
            </a:pPr>
            <a:r>
              <a:rPr lang="en-US" dirty="0" smtClean="0"/>
              <a:t>The problem is - we don't live in the jungle anymore! So the things we do when we are in the red zone don't match where we really are. </a:t>
            </a:r>
          </a:p>
          <a:p>
            <a:pPr marL="0" indent="0">
              <a:buNone/>
            </a:pPr>
            <a:r>
              <a:rPr lang="en-US" dirty="0" smtClean="0"/>
              <a:t>This can mean that people get hurt - when really our brain was just trying to keep everyone safe! </a:t>
            </a:r>
          </a:p>
          <a:p>
            <a:pPr marL="0" indent="0">
              <a:buNone/>
            </a:pPr>
            <a:r>
              <a:rPr lang="en-US" dirty="0" smtClean="0"/>
              <a:t>So what can we do? </a:t>
            </a:r>
          </a:p>
          <a:p>
            <a:pPr marL="0" indent="0">
              <a:buNone/>
            </a:pPr>
            <a:r>
              <a:rPr lang="en-US" dirty="0" smtClean="0"/>
              <a:t>At school we are learning how to ‘get back to green’. When we are in green, our whole brain is working really well together and we can make great choices!</a:t>
            </a:r>
          </a:p>
          <a:p>
            <a:pPr marL="0" indent="0">
              <a:buNone/>
            </a:pPr>
            <a:r>
              <a:rPr lang="en-US" dirty="0" smtClean="0"/>
              <a:t> We are learning how to notice when we are in the yellow zone and how to prevent getting out of control and ‘flipping our lid’. </a:t>
            </a:r>
          </a:p>
          <a:p>
            <a:pPr marL="0" indent="0">
              <a:buNone/>
            </a:pPr>
            <a:r>
              <a:rPr lang="en-US" dirty="0" smtClean="0"/>
              <a:t>Everybody needs to practice this - even adults! </a:t>
            </a:r>
          </a:p>
          <a:p>
            <a:pPr marL="0" indent="0">
              <a:buNone/>
            </a:pPr>
            <a:r>
              <a:rPr lang="en-US" dirty="0" smtClean="0"/>
              <a:t>We will all get red-zone sometimes - and we will all sometimes make mistakes. That is ok! </a:t>
            </a:r>
          </a:p>
          <a:p>
            <a:pPr marL="0" indent="0">
              <a:buNone/>
            </a:pPr>
            <a:r>
              <a:rPr lang="en-US" dirty="0" smtClean="0"/>
              <a:t>I have lots of adults around me that I can talk to about my zones. </a:t>
            </a:r>
          </a:p>
          <a:p>
            <a:pPr marL="0" indent="0">
              <a:buNone/>
            </a:pPr>
            <a:r>
              <a:rPr lang="en-US" dirty="0" smtClean="0"/>
              <a:t>I can make a list of things that help me feel green. </a:t>
            </a:r>
          </a:p>
          <a:p>
            <a:endParaRPr lang="en-GB" dirty="0"/>
          </a:p>
        </p:txBody>
      </p:sp>
      <p:pic>
        <p:nvPicPr>
          <p:cNvPr id="2050" name="Picture 2" descr="https://lh7-us.googleusercontent.com/f5XH7komwL8uzh4GRVJfNhc6ZIkeQH23gkQprsM-qInVWAnz8lKOuCC3I7qhLAIn7q5thkhPCymY4BibRQ2fkfkKuNzF0j3wzt2GT4mXB8f6jzIfXMJRRqTlGGksEhFkgFsmwtmZB9yncXJHPgpjOK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1252" y="1533654"/>
            <a:ext cx="971550" cy="9715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7522380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dirty="0"/>
          </a:p>
        </p:txBody>
      </p:sp>
      <p:pic>
        <p:nvPicPr>
          <p:cNvPr id="4" name="Picture 4" descr="https://lh7-us.googleusercontent.com/JhOXGvs_8fzCdScTwgtDS2R0RoGSIfQ3BTRrzmx9hDN72B0CmlFbcN8nolSpkBsiB-C9IHEk3O2Z9rY5ZzpKZkLpwTX9-Knv__2fBFCQC_CQUkAth84jRYr6I7bC3jC85jqbR9vmXM1Gb_vsvcUrS1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8650" y="202717"/>
            <a:ext cx="3869241" cy="3146770"/>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https://lh7-us.googleusercontent.com/JvUlV82UfzpocSFT7LHyTqjtccv0Cxusw6BcgEC8wHbKqgCAVZ9swsljrjOEuzQgZ2tQIYrbzQ0_sIAqrERoUZFNn--qbcU7Ewq29iVPf-_R7MAwaByNDFN2D-rMJrJWHecBXwZaWrn2wBvSURDqgmw"/>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97891" y="1340359"/>
            <a:ext cx="4017459" cy="32981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9881905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60"/>
        <p:cNvGrpSpPr/>
        <p:nvPr/>
      </p:nvGrpSpPr>
      <p:grpSpPr>
        <a:xfrm>
          <a:off x="0" y="0"/>
          <a:ext cx="0" cy="0"/>
          <a:chOff x="0" y="0"/>
          <a:chExt cx="0" cy="0"/>
        </a:xfrm>
      </p:grpSpPr>
      <p:sp>
        <p:nvSpPr>
          <p:cNvPr id="261" name="Google Shape;261;p18"/>
          <p:cNvSpPr/>
          <p:nvPr/>
        </p:nvSpPr>
        <p:spPr>
          <a:xfrm>
            <a:off x="0" y="0"/>
            <a:ext cx="9144000" cy="5143500"/>
          </a:xfrm>
          <a:prstGeom prst="rect">
            <a:avLst/>
          </a:prstGeom>
          <a:solidFill>
            <a:srgbClr val="395A4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62" name="Google Shape;262;p18"/>
          <p:cNvSpPr/>
          <p:nvPr/>
        </p:nvSpPr>
        <p:spPr>
          <a:xfrm>
            <a:off x="357759" y="360045"/>
            <a:ext cx="8428482" cy="4423410"/>
          </a:xfrm>
          <a:prstGeom prst="rect">
            <a:avLst/>
          </a:prstGeom>
          <a:solidFill>
            <a:srgbClr val="FFFFF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63" name="Google Shape;263;p18"/>
          <p:cNvPicPr preferRelativeResize="0"/>
          <p:nvPr/>
        </p:nvPicPr>
        <p:blipFill rotWithShape="1">
          <a:blip r:embed="rId3">
            <a:alphaModFix/>
          </a:blip>
          <a:srcRect/>
          <a:stretch/>
        </p:blipFill>
        <p:spPr>
          <a:xfrm>
            <a:off x="2045434" y="482600"/>
            <a:ext cx="5053130" cy="4178299"/>
          </a:xfrm>
          <a:prstGeom prst="rect">
            <a:avLst/>
          </a:prstGeom>
          <a:noFill/>
          <a:ln>
            <a:noFill/>
          </a:ln>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Office Theme</Template>
  <TotalTime>186</TotalTime>
  <Words>570</Words>
  <Application>Microsoft Office PowerPoint</Application>
  <PresentationFormat>On-screen Show (16:9)</PresentationFormat>
  <Paragraphs>51</Paragraphs>
  <Slides>19</Slides>
  <Notes>8</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19</vt:i4>
      </vt:variant>
    </vt:vector>
  </HeadingPairs>
  <TitlesOfParts>
    <vt:vector size="24" baseType="lpstr">
      <vt:lpstr>Arial</vt:lpstr>
      <vt:lpstr>Berlin Sans FB Demi</vt:lpstr>
      <vt:lpstr>Calibri</vt:lpstr>
      <vt:lpstr>Calibri Light</vt:lpstr>
      <vt:lpstr>Office Theme</vt:lpstr>
      <vt:lpstr>Zones of Regulation</vt:lpstr>
      <vt:lpstr>PowerPoint Presentation</vt:lpstr>
      <vt:lpstr>PowerPoint Presentation</vt:lpstr>
      <vt:lpstr>PowerPoint Presentation</vt:lpstr>
      <vt:lpstr>PowerPoint Presentation</vt:lpstr>
      <vt:lpstr>Zones of Regulation Check-in</vt:lpstr>
      <vt:lpstr>Zone of regulation: the theory</vt:lpstr>
      <vt:lpstr>What is emotional regulation? </vt:lpstr>
      <vt:lpstr>PowerPoint Presentation</vt:lpstr>
      <vt:lpstr>Why the zones? </vt:lpstr>
      <vt:lpstr>PowerPoint Presentation</vt:lpstr>
      <vt:lpstr>PowerPoint Presentation</vt:lpstr>
      <vt:lpstr>The journey starts with ourselves</vt:lpstr>
      <vt:lpstr>PowerPoint Presentation</vt:lpstr>
      <vt:lpstr>PowerPoint Presentation</vt:lpstr>
      <vt:lpstr>We can think about the brain as have the shape of a closed fist.  The Thumb inside is the Amygdala. This is an ancient part of the brain. It helped ancient humans to stay safe when we lived in the jungle. It helped us to catch our dinners and run away from predators like tigers!   The fingers that wrap around the amygdala are like the part of the brain called the Prefrontal Cortex. This is the part that humans have developed over millions of years. It helps us to think logically - to speak, dream, sing, dance, write and do maths! All the things I’m really good at! </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Zone of regulation: the theory</dc:title>
  <cp:lastModifiedBy>SENCO Ashton Gate Primary</cp:lastModifiedBy>
  <cp:revision>8</cp:revision>
  <dcterms:modified xsi:type="dcterms:W3CDTF">2023-12-04T17:19:50Z</dcterms:modified>
</cp:coreProperties>
</file>